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269" r:id="rId5"/>
    <p:sldId id="270" r:id="rId6"/>
  </p:sldIdLst>
  <p:sldSz cx="12801600" cy="9601200" type="A3"/>
  <p:notesSz cx="9866313" cy="14295438"/>
  <p:custDataLst>
    <p:tags r:id="rId9"/>
  </p:custDataLst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537667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1075334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613002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2150669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688336" algn="l" defTabSz="1075334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3226003" algn="l" defTabSz="1075334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763670" algn="l" defTabSz="1075334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4301338" algn="l" defTabSz="1075334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 userDrawn="1">
          <p15:clr>
            <a:srgbClr val="A4A3A4"/>
          </p15:clr>
        </p15:guide>
        <p15:guide id="2" pos="4032" userDrawn="1">
          <p15:clr>
            <a:srgbClr val="A4A3A4"/>
          </p15:clr>
        </p15:guide>
        <p15:guide id="4" orient="horz" pos="1404" userDrawn="1">
          <p15:clr>
            <a:srgbClr val="A4A3A4"/>
          </p15:clr>
        </p15:guide>
        <p15:guide id="5" orient="horz" pos="1368" userDrawn="1">
          <p15:clr>
            <a:srgbClr val="A4A3A4"/>
          </p15:clr>
        </p15:guide>
        <p15:guide id="6" orient="horz" pos="294" userDrawn="1">
          <p15:clr>
            <a:srgbClr val="A4A3A4"/>
          </p15:clr>
        </p15:guide>
        <p15:guide id="8" pos="7771" userDrawn="1">
          <p15:clr>
            <a:srgbClr val="A4A3A4"/>
          </p15:clr>
        </p15:guide>
        <p15:guide id="10" orient="horz" pos="5278" userDrawn="1">
          <p15:clr>
            <a:srgbClr val="A4A3A4"/>
          </p15:clr>
        </p15:guide>
        <p15:guide id="11" pos="36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4503" userDrawn="1">
          <p15:clr>
            <a:srgbClr val="A4A3A4"/>
          </p15:clr>
        </p15:guide>
        <p15:guide id="2" pos="3110" userDrawn="1">
          <p15:clr>
            <a:srgbClr val="A4A3A4"/>
          </p15:clr>
        </p15:guide>
        <p15:guide id="3" pos="5869" userDrawn="1">
          <p15:clr>
            <a:srgbClr val="A4A3A4"/>
          </p15:clr>
        </p15:guide>
        <p15:guide id="4" pos="34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BF8"/>
    <a:srgbClr val="FFFFFF"/>
    <a:srgbClr val="F4A9AF"/>
    <a:srgbClr val="009DE0"/>
    <a:srgbClr val="6A7837"/>
    <a:srgbClr val="1A5D7E"/>
    <a:srgbClr val="F0F3F5"/>
    <a:srgbClr val="B3B48C"/>
    <a:srgbClr val="8C9557"/>
    <a:srgbClr val="8BA2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42A77D-9928-4EC3-98FF-500BB5F1812E}" v="34" dt="2025-05-02T09:22:15.090"/>
    <p1510:client id="{C9CDCEFB-201F-AF7A-D659-2489DA59443F}" v="394" dt="2025-05-02T10:23:08.8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96" autoAdjust="0"/>
    <p:restoredTop sz="94660"/>
  </p:normalViewPr>
  <p:slideViewPr>
    <p:cSldViewPr snapToGrid="0" snapToObjects="1" showGuides="1">
      <p:cViewPr varScale="1">
        <p:scale>
          <a:sx n="107" d="100"/>
          <a:sy n="107" d="100"/>
        </p:scale>
        <p:origin x="2496" y="108"/>
      </p:cViewPr>
      <p:guideLst>
        <p:guide orient="horz" pos="3024"/>
        <p:guide pos="4032"/>
        <p:guide orient="horz" pos="1404"/>
        <p:guide orient="horz" pos="1368"/>
        <p:guide orient="horz" pos="294"/>
        <p:guide pos="7771"/>
        <p:guide orient="horz" pos="5278"/>
        <p:guide pos="36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>
        <p:scale>
          <a:sx n="200" d="100"/>
          <a:sy n="200" d="100"/>
        </p:scale>
        <p:origin x="1392" y="-2820"/>
      </p:cViewPr>
      <p:guideLst>
        <p:guide orient="horz" pos="4503"/>
        <p:guide pos="3110"/>
        <p:guide pos="5869"/>
        <p:guide pos="34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tags" Target="tags/tag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vanka Stjepanovic" userId="03048dda-e8ea-411b-928e-5d3cff04eac5" providerId="ADAL" clId="{0F96F073-A386-428F-9ED3-DE3F340B926C}"/>
    <pc:docChg chg="undo custSel addSld delSld modSld sldOrd">
      <pc:chgData name="Ivanka Stjepanovic" userId="03048dda-e8ea-411b-928e-5d3cff04eac5" providerId="ADAL" clId="{0F96F073-A386-428F-9ED3-DE3F340B926C}" dt="2024-11-20T07:25:32.070" v="387" actId="20577"/>
      <pc:docMkLst>
        <pc:docMk/>
      </pc:docMkLst>
      <pc:sldChg chg="modSp del mod">
        <pc:chgData name="Ivanka Stjepanovic" userId="03048dda-e8ea-411b-928e-5d3cff04eac5" providerId="ADAL" clId="{0F96F073-A386-428F-9ED3-DE3F340B926C}" dt="2024-11-20T07:22:09.721" v="195" actId="2696"/>
        <pc:sldMkLst>
          <pc:docMk/>
          <pc:sldMk cId="2413343993" sldId="268"/>
        </pc:sldMkLst>
      </pc:sldChg>
      <pc:sldChg chg="addSp delSp modSp add mod ord">
        <pc:chgData name="Ivanka Stjepanovic" userId="03048dda-e8ea-411b-928e-5d3cff04eac5" providerId="ADAL" clId="{0F96F073-A386-428F-9ED3-DE3F340B926C}" dt="2024-11-20T07:25:32.070" v="387" actId="20577"/>
        <pc:sldMkLst>
          <pc:docMk/>
          <pc:sldMk cId="2428472974" sldId="269"/>
        </pc:sldMkLst>
      </pc:sldChg>
    </pc:docChg>
  </pc:docChgLst>
  <pc:docChgLst>
    <pc:chgData name="Ivanka Stjepanovic" userId="03048dda-e8ea-411b-928e-5d3cff04eac5" providerId="ADAL" clId="{9542A77D-9928-4EC3-98FF-500BB5F1812E}"/>
    <pc:docChg chg="undo redo custSel addSld modSld">
      <pc:chgData name="Ivanka Stjepanovic" userId="03048dda-e8ea-411b-928e-5d3cff04eac5" providerId="ADAL" clId="{9542A77D-9928-4EC3-98FF-500BB5F1812E}" dt="2025-05-02T10:25:43.642" v="755" actId="20577"/>
      <pc:docMkLst>
        <pc:docMk/>
      </pc:docMkLst>
      <pc:sldChg chg="addSp delSp modSp mod">
        <pc:chgData name="Ivanka Stjepanovic" userId="03048dda-e8ea-411b-928e-5d3cff04eac5" providerId="ADAL" clId="{9542A77D-9928-4EC3-98FF-500BB5F1812E}" dt="2025-05-02T10:25:43.642" v="755" actId="20577"/>
        <pc:sldMkLst>
          <pc:docMk/>
          <pc:sldMk cId="2428472974" sldId="269"/>
        </pc:sldMkLst>
        <pc:spChg chg="mod">
          <ac:chgData name="Ivanka Stjepanovic" userId="03048dda-e8ea-411b-928e-5d3cff04eac5" providerId="ADAL" clId="{9542A77D-9928-4EC3-98FF-500BB5F1812E}" dt="2025-05-02T09:21:02.307" v="648" actId="1076"/>
          <ac:spMkLst>
            <pc:docMk/>
            <pc:sldMk cId="2428472974" sldId="269"/>
            <ac:spMk id="7" creationId="{E460AD10-C242-71B9-08F2-3572F2226DA3}"/>
          </ac:spMkLst>
        </pc:spChg>
        <pc:spChg chg="add del mod ord">
          <ac:chgData name="Ivanka Stjepanovic" userId="03048dda-e8ea-411b-928e-5d3cff04eac5" providerId="ADAL" clId="{9542A77D-9928-4EC3-98FF-500BB5F1812E}" dt="2025-05-02T09:01:50.448" v="408" actId="478"/>
          <ac:spMkLst>
            <pc:docMk/>
            <pc:sldMk cId="2428472974" sldId="269"/>
            <ac:spMk id="11" creationId="{621EAEFB-F476-2599-67DB-18D3F48072F2}"/>
          </ac:spMkLst>
        </pc:spChg>
        <pc:spChg chg="mod">
          <ac:chgData name="Ivanka Stjepanovic" userId="03048dda-e8ea-411b-928e-5d3cff04eac5" providerId="ADAL" clId="{9542A77D-9928-4EC3-98FF-500BB5F1812E}" dt="2025-05-02T10:25:24.329" v="723" actId="20577"/>
          <ac:spMkLst>
            <pc:docMk/>
            <pc:sldMk cId="2428472974" sldId="269"/>
            <ac:spMk id="31" creationId="{02DA3062-CB46-AA0D-9DC2-A2C8B4DA69E2}"/>
          </ac:spMkLst>
        </pc:spChg>
        <pc:spChg chg="mod">
          <ac:chgData name="Ivanka Stjepanovic" userId="03048dda-e8ea-411b-928e-5d3cff04eac5" providerId="ADAL" clId="{9542A77D-9928-4EC3-98FF-500BB5F1812E}" dt="2025-05-02T10:25:34.672" v="744" actId="20577"/>
          <ac:spMkLst>
            <pc:docMk/>
            <pc:sldMk cId="2428472974" sldId="269"/>
            <ac:spMk id="64" creationId="{67A9B480-EE35-1C8D-C44F-1D42F99281CF}"/>
          </ac:spMkLst>
        </pc:spChg>
        <pc:spChg chg="mod">
          <ac:chgData name="Ivanka Stjepanovic" userId="03048dda-e8ea-411b-928e-5d3cff04eac5" providerId="ADAL" clId="{9542A77D-9928-4EC3-98FF-500BB5F1812E}" dt="2025-05-02T10:25:43.642" v="755" actId="20577"/>
          <ac:spMkLst>
            <pc:docMk/>
            <pc:sldMk cId="2428472974" sldId="269"/>
            <ac:spMk id="65" creationId="{1732F59F-5759-F89C-EB4F-A079427FFAE0}"/>
          </ac:spMkLst>
        </pc:spChg>
        <pc:spChg chg="add del mod ord">
          <ac:chgData name="Ivanka Stjepanovic" userId="03048dda-e8ea-411b-928e-5d3cff04eac5" providerId="ADAL" clId="{9542A77D-9928-4EC3-98FF-500BB5F1812E}" dt="2025-05-02T09:01:53.611" v="409" actId="478"/>
          <ac:spMkLst>
            <pc:docMk/>
            <pc:sldMk cId="2428472974" sldId="269"/>
            <ac:spMk id="72" creationId="{34127BCD-4D04-E0BB-0178-2AD720356546}"/>
          </ac:spMkLst>
        </pc:spChg>
        <pc:spChg chg="mod">
          <ac:chgData name="Ivanka Stjepanovic" userId="03048dda-e8ea-411b-928e-5d3cff04eac5" providerId="ADAL" clId="{9542A77D-9928-4EC3-98FF-500BB5F1812E}" dt="2025-05-02T09:02:39.018" v="423" actId="1037"/>
          <ac:spMkLst>
            <pc:docMk/>
            <pc:sldMk cId="2428472974" sldId="269"/>
            <ac:spMk id="79" creationId="{8E19CB85-EC24-9C39-5203-20AD0BCFD334}"/>
          </ac:spMkLst>
        </pc:spChg>
        <pc:spChg chg="mod">
          <ac:chgData name="Ivanka Stjepanovic" userId="03048dda-e8ea-411b-928e-5d3cff04eac5" providerId="ADAL" clId="{9542A77D-9928-4EC3-98FF-500BB5F1812E}" dt="2025-05-02T09:02:39.018" v="423" actId="1037"/>
          <ac:spMkLst>
            <pc:docMk/>
            <pc:sldMk cId="2428472974" sldId="269"/>
            <ac:spMk id="81" creationId="{6EB21905-7993-518A-FE58-B5D54B1DF95E}"/>
          </ac:spMkLst>
        </pc:spChg>
        <pc:spChg chg="mod">
          <ac:chgData name="Ivanka Stjepanovic" userId="03048dda-e8ea-411b-928e-5d3cff04eac5" providerId="ADAL" clId="{9542A77D-9928-4EC3-98FF-500BB5F1812E}" dt="2025-05-02T09:02:39.018" v="423" actId="1037"/>
          <ac:spMkLst>
            <pc:docMk/>
            <pc:sldMk cId="2428472974" sldId="269"/>
            <ac:spMk id="84" creationId="{D4A42DEE-58AD-48A4-1D5E-7CD99DB46890}"/>
          </ac:spMkLst>
        </pc:spChg>
        <pc:spChg chg="mod">
          <ac:chgData name="Ivanka Stjepanovic" userId="03048dda-e8ea-411b-928e-5d3cff04eac5" providerId="ADAL" clId="{9542A77D-9928-4EC3-98FF-500BB5F1812E}" dt="2025-05-02T09:02:39.018" v="423" actId="1037"/>
          <ac:spMkLst>
            <pc:docMk/>
            <pc:sldMk cId="2428472974" sldId="269"/>
            <ac:spMk id="88" creationId="{8412BB6F-5962-4D37-E333-8CE87325651D}"/>
          </ac:spMkLst>
        </pc:spChg>
        <pc:spChg chg="mod">
          <ac:chgData name="Ivanka Stjepanovic" userId="03048dda-e8ea-411b-928e-5d3cff04eac5" providerId="ADAL" clId="{9542A77D-9928-4EC3-98FF-500BB5F1812E}" dt="2025-05-02T09:02:39.018" v="423" actId="1037"/>
          <ac:spMkLst>
            <pc:docMk/>
            <pc:sldMk cId="2428472974" sldId="269"/>
            <ac:spMk id="90" creationId="{2E5D319D-184B-979C-01F3-C2F79DBC7975}"/>
          </ac:spMkLst>
        </pc:spChg>
        <pc:spChg chg="mod">
          <ac:chgData name="Ivanka Stjepanovic" userId="03048dda-e8ea-411b-928e-5d3cff04eac5" providerId="ADAL" clId="{9542A77D-9928-4EC3-98FF-500BB5F1812E}" dt="2025-05-02T09:02:39.018" v="423" actId="1037"/>
          <ac:spMkLst>
            <pc:docMk/>
            <pc:sldMk cId="2428472974" sldId="269"/>
            <ac:spMk id="91" creationId="{632F4F5D-0576-A4E0-0C97-1A9E7684937E}"/>
          </ac:spMkLst>
        </pc:spChg>
        <pc:spChg chg="mod">
          <ac:chgData name="Ivanka Stjepanovic" userId="03048dda-e8ea-411b-928e-5d3cff04eac5" providerId="ADAL" clId="{9542A77D-9928-4EC3-98FF-500BB5F1812E}" dt="2025-05-02T09:02:39.018" v="423" actId="1037"/>
          <ac:spMkLst>
            <pc:docMk/>
            <pc:sldMk cId="2428472974" sldId="269"/>
            <ac:spMk id="92" creationId="{F4567A8F-B783-9548-2685-AB0CF3332119}"/>
          </ac:spMkLst>
        </pc:spChg>
        <pc:spChg chg="mod">
          <ac:chgData name="Ivanka Stjepanovic" userId="03048dda-e8ea-411b-928e-5d3cff04eac5" providerId="ADAL" clId="{9542A77D-9928-4EC3-98FF-500BB5F1812E}" dt="2025-05-02T09:02:39.018" v="423" actId="1037"/>
          <ac:spMkLst>
            <pc:docMk/>
            <pc:sldMk cId="2428472974" sldId="269"/>
            <ac:spMk id="93" creationId="{F443ED04-844B-927B-88C8-19526271BFF3}"/>
          </ac:spMkLst>
        </pc:spChg>
        <pc:spChg chg="mod">
          <ac:chgData name="Ivanka Stjepanovic" userId="03048dda-e8ea-411b-928e-5d3cff04eac5" providerId="ADAL" clId="{9542A77D-9928-4EC3-98FF-500BB5F1812E}" dt="2025-05-02T09:02:39.018" v="423" actId="1037"/>
          <ac:spMkLst>
            <pc:docMk/>
            <pc:sldMk cId="2428472974" sldId="269"/>
            <ac:spMk id="94" creationId="{76ADB5D2-8D32-0925-AB8F-9203BD70D40C}"/>
          </ac:spMkLst>
        </pc:spChg>
        <pc:spChg chg="mod ord">
          <ac:chgData name="Ivanka Stjepanovic" userId="03048dda-e8ea-411b-928e-5d3cff04eac5" providerId="ADAL" clId="{9542A77D-9928-4EC3-98FF-500BB5F1812E}" dt="2025-05-02T09:01:39.723" v="406" actId="167"/>
          <ac:spMkLst>
            <pc:docMk/>
            <pc:sldMk cId="2428472974" sldId="269"/>
            <ac:spMk id="1039" creationId="{89A0A2C6-CACC-8376-ACD5-CA0AA8937888}"/>
          </ac:spMkLst>
        </pc:spChg>
        <pc:grpChg chg="add del mod">
          <ac:chgData name="Ivanka Stjepanovic" userId="03048dda-e8ea-411b-928e-5d3cff04eac5" providerId="ADAL" clId="{9542A77D-9928-4EC3-98FF-500BB5F1812E}" dt="2025-05-02T09:19:07.761" v="619" actId="165"/>
          <ac:grpSpMkLst>
            <pc:docMk/>
            <pc:sldMk cId="2428472974" sldId="269"/>
            <ac:grpSpMk id="162" creationId="{FCED1A67-5FEF-962D-EB8F-A678A926F7B9}"/>
          </ac:grpSpMkLst>
        </pc:grpChg>
        <pc:grpChg chg="add mod">
          <ac:chgData name="Ivanka Stjepanovic" userId="03048dda-e8ea-411b-928e-5d3cff04eac5" providerId="ADAL" clId="{9542A77D-9928-4EC3-98FF-500BB5F1812E}" dt="2025-05-02T09:22:54.226" v="690" actId="1036"/>
          <ac:grpSpMkLst>
            <pc:docMk/>
            <pc:sldMk cId="2428472974" sldId="269"/>
            <ac:grpSpMk id="184" creationId="{78AE1B3C-B701-E57F-C3B8-8DFEED745501}"/>
          </ac:grpSpMkLst>
        </pc:grpChg>
        <pc:grpChg chg="add mod">
          <ac:chgData name="Ivanka Stjepanovic" userId="03048dda-e8ea-411b-928e-5d3cff04eac5" providerId="ADAL" clId="{9542A77D-9928-4EC3-98FF-500BB5F1812E}" dt="2025-05-02T09:22:58.975" v="693" actId="1036"/>
          <ac:grpSpMkLst>
            <pc:docMk/>
            <pc:sldMk cId="2428472974" sldId="269"/>
            <ac:grpSpMk id="185" creationId="{E4CC0DAD-5F8B-82B5-542F-5758A72EDC04}"/>
          </ac:grpSpMkLst>
        </pc:grpChg>
        <pc:grpChg chg="add mod">
          <ac:chgData name="Ivanka Stjepanovic" userId="03048dda-e8ea-411b-928e-5d3cff04eac5" providerId="ADAL" clId="{9542A77D-9928-4EC3-98FF-500BB5F1812E}" dt="2025-05-02T09:22:46.899" v="687" actId="1036"/>
          <ac:grpSpMkLst>
            <pc:docMk/>
            <pc:sldMk cId="2428472974" sldId="269"/>
            <ac:grpSpMk id="186" creationId="{A2D4C1C4-F9AC-16EA-18BA-0D85CD122F67}"/>
          </ac:grpSpMkLst>
        </pc:grpChg>
        <pc:grpChg chg="add del mod">
          <ac:chgData name="Ivanka Stjepanovic" userId="03048dda-e8ea-411b-928e-5d3cff04eac5" providerId="ADAL" clId="{9542A77D-9928-4EC3-98FF-500BB5F1812E}" dt="2025-05-02T09:17:55.901" v="590" actId="165"/>
          <ac:grpSpMkLst>
            <pc:docMk/>
            <pc:sldMk cId="2428472974" sldId="269"/>
            <ac:grpSpMk id="1054" creationId="{E10CAE8A-F4F2-CE3B-EFBF-B26B3B2E180C}"/>
          </ac:grpSpMkLst>
        </pc:grpChg>
        <pc:picChg chg="add mod">
          <ac:chgData name="Ivanka Stjepanovic" userId="03048dda-e8ea-411b-928e-5d3cff04eac5" providerId="ADAL" clId="{9542A77D-9928-4EC3-98FF-500BB5F1812E}" dt="2025-05-02T08:31:50.612" v="127" actId="1076"/>
          <ac:picMkLst>
            <pc:docMk/>
            <pc:sldMk cId="2428472974" sldId="269"/>
            <ac:picMk id="3" creationId="{779D37A1-711F-DDFF-D74E-178ADB857221}"/>
          </ac:picMkLst>
        </pc:picChg>
        <pc:picChg chg="del">
          <ac:chgData name="Ivanka Stjepanovic" userId="03048dda-e8ea-411b-928e-5d3cff04eac5" providerId="ADAL" clId="{9542A77D-9928-4EC3-98FF-500BB5F1812E}" dt="2025-05-02T08:43:04.799" v="165" actId="478"/>
          <ac:picMkLst>
            <pc:docMk/>
            <pc:sldMk cId="2428472974" sldId="269"/>
            <ac:picMk id="5" creationId="{3390CF7D-A6E8-6D9B-2350-610635A5D4C4}"/>
          </ac:picMkLst>
        </pc:picChg>
        <pc:picChg chg="mod">
          <ac:chgData name="Ivanka Stjepanovic" userId="03048dda-e8ea-411b-928e-5d3cff04eac5" providerId="ADAL" clId="{9542A77D-9928-4EC3-98FF-500BB5F1812E}" dt="2025-05-02T09:11:44.191" v="514" actId="1076"/>
          <ac:picMkLst>
            <pc:docMk/>
            <pc:sldMk cId="2428472974" sldId="269"/>
            <ac:picMk id="10" creationId="{36A576BF-0F29-1545-AB54-C9BAF8370AD6}"/>
          </ac:picMkLst>
        </pc:picChg>
        <pc:picChg chg="del">
          <ac:chgData name="Ivanka Stjepanovic" userId="03048dda-e8ea-411b-928e-5d3cff04eac5" providerId="ADAL" clId="{9542A77D-9928-4EC3-98FF-500BB5F1812E}" dt="2025-05-02T09:14:07.148" v="532" actId="478"/>
          <ac:picMkLst>
            <pc:docMk/>
            <pc:sldMk cId="2428472974" sldId="269"/>
            <ac:picMk id="14" creationId="{EC7F7C14-0EBF-8EA9-1D43-3EC70F32FBBC}"/>
          </ac:picMkLst>
        </pc:picChg>
        <pc:picChg chg="add del mod">
          <ac:chgData name="Ivanka Stjepanovic" userId="03048dda-e8ea-411b-928e-5d3cff04eac5" providerId="ADAL" clId="{9542A77D-9928-4EC3-98FF-500BB5F1812E}" dt="2025-05-02T08:42:43.701" v="161" actId="478"/>
          <ac:picMkLst>
            <pc:docMk/>
            <pc:sldMk cId="2428472974" sldId="269"/>
            <ac:picMk id="17" creationId="{F2D6DD17-55C2-1D65-78E9-7DBDC75C385F}"/>
          </ac:picMkLst>
        </pc:picChg>
        <pc:picChg chg="del">
          <ac:chgData name="Ivanka Stjepanovic" userId="03048dda-e8ea-411b-928e-5d3cff04eac5" providerId="ADAL" clId="{9542A77D-9928-4EC3-98FF-500BB5F1812E}" dt="2025-05-02T09:10:15.145" v="464" actId="478"/>
          <ac:picMkLst>
            <pc:docMk/>
            <pc:sldMk cId="2428472974" sldId="269"/>
            <ac:picMk id="18" creationId="{2EEC8FEC-E737-06F1-2689-AC782EE1F017}"/>
          </ac:picMkLst>
        </pc:picChg>
        <pc:picChg chg="del">
          <ac:chgData name="Ivanka Stjepanovic" userId="03048dda-e8ea-411b-928e-5d3cff04eac5" providerId="ADAL" clId="{9542A77D-9928-4EC3-98FF-500BB5F1812E}" dt="2025-05-02T09:13:51.305" v="528" actId="478"/>
          <ac:picMkLst>
            <pc:docMk/>
            <pc:sldMk cId="2428472974" sldId="269"/>
            <ac:picMk id="30" creationId="{C8251B29-3473-20A4-FE8A-1301918C4CB6}"/>
          </ac:picMkLst>
        </pc:picChg>
        <pc:picChg chg="add mod">
          <ac:chgData name="Ivanka Stjepanovic" userId="03048dda-e8ea-411b-928e-5d3cff04eac5" providerId="ADAL" clId="{9542A77D-9928-4EC3-98FF-500BB5F1812E}" dt="2025-05-02T08:51:48.997" v="270" actId="1036"/>
          <ac:picMkLst>
            <pc:docMk/>
            <pc:sldMk cId="2428472974" sldId="269"/>
            <ac:picMk id="67" creationId="{285F7124-7611-C992-65FD-356FE495CED1}"/>
          </ac:picMkLst>
        </pc:picChg>
        <pc:picChg chg="del">
          <ac:chgData name="Ivanka Stjepanovic" userId="03048dda-e8ea-411b-928e-5d3cff04eac5" providerId="ADAL" clId="{9542A77D-9928-4EC3-98FF-500BB5F1812E}" dt="2025-05-02T08:44:50.312" v="185" actId="478"/>
          <ac:picMkLst>
            <pc:docMk/>
            <pc:sldMk cId="2428472974" sldId="269"/>
            <ac:picMk id="69" creationId="{A4A035D4-EBD6-C47E-6B47-CF5C3FDCA93D}"/>
          </ac:picMkLst>
        </pc:picChg>
        <pc:picChg chg="add mod">
          <ac:chgData name="Ivanka Stjepanovic" userId="03048dda-e8ea-411b-928e-5d3cff04eac5" providerId="ADAL" clId="{9542A77D-9928-4EC3-98FF-500BB5F1812E}" dt="2025-05-02T08:57:14.362" v="369" actId="1035"/>
          <ac:picMkLst>
            <pc:docMk/>
            <pc:sldMk cId="2428472974" sldId="269"/>
            <ac:picMk id="70" creationId="{10DF3CFB-3C69-BBD6-E879-432AEDB62565}"/>
          </ac:picMkLst>
        </pc:picChg>
        <pc:picChg chg="add del mod">
          <ac:chgData name="Ivanka Stjepanovic" userId="03048dda-e8ea-411b-928e-5d3cff04eac5" providerId="ADAL" clId="{9542A77D-9928-4EC3-98FF-500BB5F1812E}" dt="2025-05-02T08:58:09.885" v="380" actId="478"/>
          <ac:picMkLst>
            <pc:docMk/>
            <pc:sldMk cId="2428472974" sldId="269"/>
            <ac:picMk id="71" creationId="{4AA9E45B-7B79-40C7-7826-2DD3EA5D3BCC}"/>
          </ac:picMkLst>
        </pc:picChg>
        <pc:picChg chg="del">
          <ac:chgData name="Ivanka Stjepanovic" userId="03048dda-e8ea-411b-928e-5d3cff04eac5" providerId="ADAL" clId="{9542A77D-9928-4EC3-98FF-500BB5F1812E}" dt="2025-05-02T08:55:12.459" v="315" actId="478"/>
          <ac:picMkLst>
            <pc:docMk/>
            <pc:sldMk cId="2428472974" sldId="269"/>
            <ac:picMk id="73" creationId="{86E26267-AA24-9F08-888D-3EC612C9D68E}"/>
          </ac:picMkLst>
        </pc:picChg>
        <pc:picChg chg="add mod topLvl modCrop">
          <ac:chgData name="Ivanka Stjepanovic" userId="03048dda-e8ea-411b-928e-5d3cff04eac5" providerId="ADAL" clId="{9542A77D-9928-4EC3-98FF-500BB5F1812E}" dt="2025-05-02T09:19:29.013" v="622" actId="164"/>
          <ac:picMkLst>
            <pc:docMk/>
            <pc:sldMk cId="2428472974" sldId="269"/>
            <ac:picMk id="75" creationId="{F95F8F5C-D8B7-BB68-306E-C7EF390D6DC4}"/>
          </ac:picMkLst>
        </pc:picChg>
        <pc:picChg chg="add mod topLvl modCrop">
          <ac:chgData name="Ivanka Stjepanovic" userId="03048dda-e8ea-411b-928e-5d3cff04eac5" providerId="ADAL" clId="{9542A77D-9928-4EC3-98FF-500BB5F1812E}" dt="2025-05-02T09:19:14.924" v="620" actId="164"/>
          <ac:picMkLst>
            <pc:docMk/>
            <pc:sldMk cId="2428472974" sldId="269"/>
            <ac:picMk id="77" creationId="{50207647-537E-630B-5B86-C9F4AD46AFE4}"/>
          </ac:picMkLst>
        </pc:picChg>
        <pc:picChg chg="add del mod modCrop">
          <ac:chgData name="Ivanka Stjepanovic" userId="03048dda-e8ea-411b-928e-5d3cff04eac5" providerId="ADAL" clId="{9542A77D-9928-4EC3-98FF-500BB5F1812E}" dt="2025-05-02T09:07:26.642" v="454" actId="478"/>
          <ac:picMkLst>
            <pc:docMk/>
            <pc:sldMk cId="2428472974" sldId="269"/>
            <ac:picMk id="80" creationId="{C257CE75-E864-F2AC-69C6-BBB76C45E4E6}"/>
          </ac:picMkLst>
        </pc:picChg>
        <pc:picChg chg="del">
          <ac:chgData name="Ivanka Stjepanovic" userId="03048dda-e8ea-411b-928e-5d3cff04eac5" providerId="ADAL" clId="{9542A77D-9928-4EC3-98FF-500BB5F1812E}" dt="2025-05-02T08:42:24.543" v="155" actId="478"/>
          <ac:picMkLst>
            <pc:docMk/>
            <pc:sldMk cId="2428472974" sldId="269"/>
            <ac:picMk id="82" creationId="{DEF8D265-DD19-51C3-FF47-6104AFC6E76F}"/>
          </ac:picMkLst>
        </pc:picChg>
        <pc:picChg chg="del">
          <ac:chgData name="Ivanka Stjepanovic" userId="03048dda-e8ea-411b-928e-5d3cff04eac5" providerId="ADAL" clId="{9542A77D-9928-4EC3-98FF-500BB5F1812E}" dt="2025-05-02T08:46:59.002" v="216" actId="478"/>
          <ac:picMkLst>
            <pc:docMk/>
            <pc:sldMk cId="2428472974" sldId="269"/>
            <ac:picMk id="85" creationId="{4BE1B1C9-C1BA-0424-F92B-675ACD3FD38D}"/>
          </ac:picMkLst>
        </pc:picChg>
        <pc:picChg chg="add mod">
          <ac:chgData name="Ivanka Stjepanovic" userId="03048dda-e8ea-411b-928e-5d3cff04eac5" providerId="ADAL" clId="{9542A77D-9928-4EC3-98FF-500BB5F1812E}" dt="2025-05-02T09:17:10.327" v="573" actId="164"/>
          <ac:picMkLst>
            <pc:docMk/>
            <pc:sldMk cId="2428472974" sldId="269"/>
            <ac:picMk id="86" creationId="{82063781-A485-9268-5722-1494A202FF1D}"/>
          </ac:picMkLst>
        </pc:picChg>
        <pc:picChg chg="del">
          <ac:chgData name="Ivanka Stjepanovic" userId="03048dda-e8ea-411b-928e-5d3cff04eac5" providerId="ADAL" clId="{9542A77D-9928-4EC3-98FF-500BB5F1812E}" dt="2025-05-02T08:43:47.795" v="175" actId="478"/>
          <ac:picMkLst>
            <pc:docMk/>
            <pc:sldMk cId="2428472974" sldId="269"/>
            <ac:picMk id="87" creationId="{C7CEB0A3-AA0E-2A8E-E28F-303039B816D3}"/>
          </ac:picMkLst>
        </pc:picChg>
        <pc:picChg chg="add mod ord">
          <ac:chgData name="Ivanka Stjepanovic" userId="03048dda-e8ea-411b-928e-5d3cff04eac5" providerId="ADAL" clId="{9542A77D-9928-4EC3-98FF-500BB5F1812E}" dt="2025-05-02T09:19:29.013" v="622" actId="164"/>
          <ac:picMkLst>
            <pc:docMk/>
            <pc:sldMk cId="2428472974" sldId="269"/>
            <ac:picMk id="164" creationId="{0AFFA548-E4B7-25EB-D272-3BB7A5574A37}"/>
          </ac:picMkLst>
        </pc:picChg>
        <pc:picChg chg="add mod ord">
          <ac:chgData name="Ivanka Stjepanovic" userId="03048dda-e8ea-411b-928e-5d3cff04eac5" providerId="ADAL" clId="{9542A77D-9928-4EC3-98FF-500BB5F1812E}" dt="2025-05-02T09:26:02.799" v="708" actId="1036"/>
          <ac:picMkLst>
            <pc:docMk/>
            <pc:sldMk cId="2428472974" sldId="269"/>
            <ac:picMk id="166" creationId="{13AB173F-5CC3-2993-D4D7-DDA082594304}"/>
          </ac:picMkLst>
        </pc:picChg>
        <pc:picChg chg="add del mod">
          <ac:chgData name="Ivanka Stjepanovic" userId="03048dda-e8ea-411b-928e-5d3cff04eac5" providerId="ADAL" clId="{9542A77D-9928-4EC3-98FF-500BB5F1812E}" dt="2025-05-02T09:21:26.214" v="663" actId="478"/>
          <ac:picMkLst>
            <pc:docMk/>
            <pc:sldMk cId="2428472974" sldId="269"/>
            <ac:picMk id="168" creationId="{0A7A83CF-9535-6547-B02E-BCE603E94C63}"/>
          </ac:picMkLst>
        </pc:picChg>
        <pc:picChg chg="add del mod">
          <ac:chgData name="Ivanka Stjepanovic" userId="03048dda-e8ea-411b-928e-5d3cff04eac5" providerId="ADAL" clId="{9542A77D-9928-4EC3-98FF-500BB5F1812E}" dt="2025-05-02T09:24:44.890" v="697" actId="1036"/>
          <ac:picMkLst>
            <pc:docMk/>
            <pc:sldMk cId="2428472974" sldId="269"/>
            <ac:picMk id="170" creationId="{71B88DDA-456D-A3EA-CE9A-B820E9025249}"/>
          </ac:picMkLst>
        </pc:picChg>
        <pc:picChg chg="add del mod ord">
          <ac:chgData name="Ivanka Stjepanovic" userId="03048dda-e8ea-411b-928e-5d3cff04eac5" providerId="ADAL" clId="{9542A77D-9928-4EC3-98FF-500BB5F1812E}" dt="2025-05-02T09:21:27.003" v="664" actId="478"/>
          <ac:picMkLst>
            <pc:docMk/>
            <pc:sldMk cId="2428472974" sldId="269"/>
            <ac:picMk id="183" creationId="{8607A73E-3B37-C966-994E-8005917368C5}"/>
          </ac:picMkLst>
        </pc:picChg>
        <pc:picChg chg="add mod">
          <ac:chgData name="Ivanka Stjepanovic" userId="03048dda-e8ea-411b-928e-5d3cff04eac5" providerId="ADAL" clId="{9542A77D-9928-4EC3-98FF-500BB5F1812E}" dt="2025-05-02T08:53:08.860" v="310" actId="1037"/>
          <ac:picMkLst>
            <pc:docMk/>
            <pc:sldMk cId="2428472974" sldId="269"/>
            <ac:picMk id="288" creationId="{EA6FC4C8-C92C-A1FF-9423-D702A10ABE93}"/>
          </ac:picMkLst>
        </pc:picChg>
        <pc:picChg chg="add mod">
          <ac:chgData name="Ivanka Stjepanovic" userId="03048dda-e8ea-411b-928e-5d3cff04eac5" providerId="ADAL" clId="{9542A77D-9928-4EC3-98FF-500BB5F1812E}" dt="2025-05-02T08:50:09.669" v="236" actId="1035"/>
          <ac:picMkLst>
            <pc:docMk/>
            <pc:sldMk cId="2428472974" sldId="269"/>
            <ac:picMk id="290" creationId="{28F7D782-D99A-10F2-F2B6-4196CB773C8A}"/>
          </ac:picMkLst>
        </pc:picChg>
        <pc:picChg chg="add mod">
          <ac:chgData name="Ivanka Stjepanovic" userId="03048dda-e8ea-411b-928e-5d3cff04eac5" providerId="ADAL" clId="{9542A77D-9928-4EC3-98FF-500BB5F1812E}" dt="2025-05-02T09:00:07.460" v="401" actId="1038"/>
          <ac:picMkLst>
            <pc:docMk/>
            <pc:sldMk cId="2428472974" sldId="269"/>
            <ac:picMk id="292" creationId="{C6AC2323-690B-8B90-2B91-9FC429A998D3}"/>
          </ac:picMkLst>
        </pc:picChg>
        <pc:picChg chg="add del mod">
          <ac:chgData name="Ivanka Stjepanovic" userId="03048dda-e8ea-411b-928e-5d3cff04eac5" providerId="ADAL" clId="{9542A77D-9928-4EC3-98FF-500BB5F1812E}" dt="2025-05-02T08:52:03.105" v="279" actId="1036"/>
          <ac:picMkLst>
            <pc:docMk/>
            <pc:sldMk cId="2428472974" sldId="269"/>
            <ac:picMk id="294" creationId="{383D6B9F-EA22-8672-8C43-483C87DE48F7}"/>
          </ac:picMkLst>
        </pc:picChg>
        <pc:picChg chg="add del mod">
          <ac:chgData name="Ivanka Stjepanovic" userId="03048dda-e8ea-411b-928e-5d3cff04eac5" providerId="ADAL" clId="{9542A77D-9928-4EC3-98FF-500BB5F1812E}" dt="2025-05-02T08:45:38.099" v="199" actId="478"/>
          <ac:picMkLst>
            <pc:docMk/>
            <pc:sldMk cId="2428472974" sldId="269"/>
            <ac:picMk id="296" creationId="{E9DB7715-4907-6328-7BBB-A1866A1582A1}"/>
          </ac:picMkLst>
        </pc:picChg>
        <pc:picChg chg="add mod">
          <ac:chgData name="Ivanka Stjepanovic" userId="03048dda-e8ea-411b-928e-5d3cff04eac5" providerId="ADAL" clId="{9542A77D-9928-4EC3-98FF-500BB5F1812E}" dt="2025-05-02T08:52:41.733" v="297" actId="1038"/>
          <ac:picMkLst>
            <pc:docMk/>
            <pc:sldMk cId="2428472974" sldId="269"/>
            <ac:picMk id="298" creationId="{1D6CBA09-C0F9-B509-6353-AD9FBE865A3A}"/>
          </ac:picMkLst>
        </pc:picChg>
        <pc:picChg chg="add mod">
          <ac:chgData name="Ivanka Stjepanovic" userId="03048dda-e8ea-411b-928e-5d3cff04eac5" providerId="ADAL" clId="{9542A77D-9928-4EC3-98FF-500BB5F1812E}" dt="2025-05-02T09:02:39.018" v="423" actId="1037"/>
          <ac:picMkLst>
            <pc:docMk/>
            <pc:sldMk cId="2428472974" sldId="269"/>
            <ac:picMk id="300" creationId="{3B85D501-0CB7-006E-2906-4943C40453FC}"/>
          </ac:picMkLst>
        </pc:picChg>
        <pc:picChg chg="del">
          <ac:chgData name="Ivanka Stjepanovic" userId="03048dda-e8ea-411b-928e-5d3cff04eac5" providerId="ADAL" clId="{9542A77D-9928-4EC3-98FF-500BB5F1812E}" dt="2025-05-02T08:31:19.460" v="119" actId="478"/>
          <ac:picMkLst>
            <pc:docMk/>
            <pc:sldMk cId="2428472974" sldId="269"/>
            <ac:picMk id="313" creationId="{21585642-394B-CE95-8D80-5BEE641242C7}"/>
          </ac:picMkLst>
        </pc:picChg>
        <pc:picChg chg="del mod">
          <ac:chgData name="Ivanka Stjepanovic" userId="03048dda-e8ea-411b-928e-5d3cff04eac5" providerId="ADAL" clId="{9542A77D-9928-4EC3-98FF-500BB5F1812E}" dt="2025-05-02T08:45:38.878" v="200" actId="478"/>
          <ac:picMkLst>
            <pc:docMk/>
            <pc:sldMk cId="2428472974" sldId="269"/>
            <ac:picMk id="315" creationId="{4648A3C2-C9B3-1940-F796-F0E679EC682A}"/>
          </ac:picMkLst>
        </pc:picChg>
        <pc:picChg chg="add mod">
          <ac:chgData name="Ivanka Stjepanovic" userId="03048dda-e8ea-411b-928e-5d3cff04eac5" providerId="ADAL" clId="{9542A77D-9928-4EC3-98FF-500BB5F1812E}" dt="2025-05-02T08:57:40.571" v="373" actId="1038"/>
          <ac:picMkLst>
            <pc:docMk/>
            <pc:sldMk cId="2428472974" sldId="269"/>
            <ac:picMk id="316" creationId="{DDAE3116-A184-372A-95D9-368D36ACA918}"/>
          </ac:picMkLst>
        </pc:picChg>
        <pc:picChg chg="mod">
          <ac:chgData name="Ivanka Stjepanovic" userId="03048dda-e8ea-411b-928e-5d3cff04eac5" providerId="ADAL" clId="{9542A77D-9928-4EC3-98FF-500BB5F1812E}" dt="2025-05-02T08:56:13.485" v="348" actId="1038"/>
          <ac:picMkLst>
            <pc:docMk/>
            <pc:sldMk cId="2428472974" sldId="269"/>
            <ac:picMk id="317" creationId="{8265FA79-97E2-BA54-9652-382A547B26EA}"/>
          </ac:picMkLst>
        </pc:picChg>
        <pc:picChg chg="del">
          <ac:chgData name="Ivanka Stjepanovic" userId="03048dda-e8ea-411b-928e-5d3cff04eac5" providerId="ADAL" clId="{9542A77D-9928-4EC3-98FF-500BB5F1812E}" dt="2025-05-02T08:47:15.763" v="218" actId="478"/>
          <ac:picMkLst>
            <pc:docMk/>
            <pc:sldMk cId="2428472974" sldId="269"/>
            <ac:picMk id="319" creationId="{26BF7C08-4359-7EED-8039-B11AEF2AEF94}"/>
          </ac:picMkLst>
        </pc:picChg>
        <pc:picChg chg="add del mod">
          <ac:chgData name="Ivanka Stjepanovic" userId="03048dda-e8ea-411b-928e-5d3cff04eac5" providerId="ADAL" clId="{9542A77D-9928-4EC3-98FF-500BB5F1812E}" dt="2025-05-02T09:07:33.414" v="458" actId="478"/>
          <ac:picMkLst>
            <pc:docMk/>
            <pc:sldMk cId="2428472974" sldId="269"/>
            <ac:picMk id="1024" creationId="{250D9B18-5FF7-2C72-0876-02AF78C6E366}"/>
          </ac:picMkLst>
        </pc:picChg>
        <pc:picChg chg="add del mod">
          <ac:chgData name="Ivanka Stjepanovic" userId="03048dda-e8ea-411b-928e-5d3cff04eac5" providerId="ADAL" clId="{9542A77D-9928-4EC3-98FF-500BB5F1812E}" dt="2025-05-02T09:10:42.458" v="473" actId="478"/>
          <ac:picMkLst>
            <pc:docMk/>
            <pc:sldMk cId="2428472974" sldId="269"/>
            <ac:picMk id="1026" creationId="{958773BA-59CD-7AA0-2775-52C443CC347D}"/>
          </ac:picMkLst>
        </pc:picChg>
        <pc:picChg chg="del">
          <ac:chgData name="Ivanka Stjepanovic" userId="03048dda-e8ea-411b-928e-5d3cff04eac5" providerId="ADAL" clId="{9542A77D-9928-4EC3-98FF-500BB5F1812E}" dt="2025-05-02T08:59:07.784" v="388" actId="478"/>
          <ac:picMkLst>
            <pc:docMk/>
            <pc:sldMk cId="2428472974" sldId="269"/>
            <ac:picMk id="1028" creationId="{1AE9805B-AFF9-F8D6-AC8A-BEF980BCF368}"/>
          </ac:picMkLst>
        </pc:picChg>
        <pc:picChg chg="add del mod">
          <ac:chgData name="Ivanka Stjepanovic" userId="03048dda-e8ea-411b-928e-5d3cff04eac5" providerId="ADAL" clId="{9542A77D-9928-4EC3-98FF-500BB5F1812E}" dt="2025-05-02T09:17:49.963" v="588" actId="478"/>
          <ac:picMkLst>
            <pc:docMk/>
            <pc:sldMk cId="2428472974" sldId="269"/>
            <ac:picMk id="1045" creationId="{25CBFC94-6861-5B90-B3EC-E649EF24D316}"/>
          </ac:picMkLst>
        </pc:picChg>
        <pc:picChg chg="add del mod">
          <ac:chgData name="Ivanka Stjepanovic" userId="03048dda-e8ea-411b-928e-5d3cff04eac5" providerId="ADAL" clId="{9542A77D-9928-4EC3-98FF-500BB5F1812E}" dt="2025-05-02T09:17:40.584" v="585" actId="478"/>
          <ac:picMkLst>
            <pc:docMk/>
            <pc:sldMk cId="2428472974" sldId="269"/>
            <ac:picMk id="1047" creationId="{3194965C-32EC-32FD-E71A-71958BDC868C}"/>
          </ac:picMkLst>
        </pc:picChg>
        <pc:picChg chg="add mod topLvl">
          <ac:chgData name="Ivanka Stjepanovic" userId="03048dda-e8ea-411b-928e-5d3cff04eac5" providerId="ADAL" clId="{9542A77D-9928-4EC3-98FF-500BB5F1812E}" dt="2025-05-02T09:19:29.013" v="622" actId="164"/>
          <ac:picMkLst>
            <pc:docMk/>
            <pc:sldMk cId="2428472974" sldId="269"/>
            <ac:picMk id="1049" creationId="{BBAC269E-F78E-D85F-4CC7-46EE0485FA2A}"/>
          </ac:picMkLst>
        </pc:picChg>
        <pc:picChg chg="add mod topLvl">
          <ac:chgData name="Ivanka Stjepanovic" userId="03048dda-e8ea-411b-928e-5d3cff04eac5" providerId="ADAL" clId="{9542A77D-9928-4EC3-98FF-500BB5F1812E}" dt="2025-05-02T09:25:51.908" v="703" actId="14100"/>
          <ac:picMkLst>
            <pc:docMk/>
            <pc:sldMk cId="2428472974" sldId="269"/>
            <ac:picMk id="1051" creationId="{78A189CF-784F-58FE-381D-B0497A64CAF2}"/>
          </ac:picMkLst>
        </pc:picChg>
        <pc:picChg chg="add mod ord">
          <ac:chgData name="Ivanka Stjepanovic" userId="03048dda-e8ea-411b-928e-5d3cff04eac5" providerId="ADAL" clId="{9542A77D-9928-4EC3-98FF-500BB5F1812E}" dt="2025-05-02T09:25:27.526" v="701" actId="1035"/>
          <ac:picMkLst>
            <pc:docMk/>
            <pc:sldMk cId="2428472974" sldId="269"/>
            <ac:picMk id="1053" creationId="{2EF1AC53-191F-E3FC-724E-837A2E849D02}"/>
          </ac:picMkLst>
        </pc:picChg>
      </pc:sldChg>
      <pc:sldChg chg="addSp delSp modSp new mod modShow">
        <pc:chgData name="Ivanka Stjepanovic" userId="03048dda-e8ea-411b-928e-5d3cff04eac5" providerId="ADAL" clId="{9542A77D-9928-4EC3-98FF-500BB5F1812E}" dt="2025-05-02T08:32:19.911" v="128" actId="729"/>
        <pc:sldMkLst>
          <pc:docMk/>
          <pc:sldMk cId="2445054881" sldId="270"/>
        </pc:sldMkLst>
        <pc:spChg chg="del">
          <ac:chgData name="Ivanka Stjepanovic" userId="03048dda-e8ea-411b-928e-5d3cff04eac5" providerId="ADAL" clId="{9542A77D-9928-4EC3-98FF-500BB5F1812E}" dt="2025-05-02T08:25:47.542" v="1" actId="478"/>
          <ac:spMkLst>
            <pc:docMk/>
            <pc:sldMk cId="2445054881" sldId="270"/>
            <ac:spMk id="2" creationId="{116B1B49-82AE-684B-DBA2-F4AB41091B4B}"/>
          </ac:spMkLst>
        </pc:spChg>
        <pc:spChg chg="del">
          <ac:chgData name="Ivanka Stjepanovic" userId="03048dda-e8ea-411b-928e-5d3cff04eac5" providerId="ADAL" clId="{9542A77D-9928-4EC3-98FF-500BB5F1812E}" dt="2025-05-02T08:25:49.284" v="2" actId="478"/>
          <ac:spMkLst>
            <pc:docMk/>
            <pc:sldMk cId="2445054881" sldId="270"/>
            <ac:spMk id="3" creationId="{61779AC3-30DC-F6D3-F0F6-D26E4F8E5990}"/>
          </ac:spMkLst>
        </pc:spChg>
        <pc:spChg chg="del">
          <ac:chgData name="Ivanka Stjepanovic" userId="03048dda-e8ea-411b-928e-5d3cff04eac5" providerId="ADAL" clId="{9542A77D-9928-4EC3-98FF-500BB5F1812E}" dt="2025-05-02T08:25:56.483" v="4" actId="478"/>
          <ac:spMkLst>
            <pc:docMk/>
            <pc:sldMk cId="2445054881" sldId="270"/>
            <ac:spMk id="4" creationId="{7DE19584-292F-BE99-F7C4-3147349A5810}"/>
          </ac:spMkLst>
        </pc:spChg>
        <pc:spChg chg="mod">
          <ac:chgData name="Ivanka Stjepanovic" userId="03048dda-e8ea-411b-928e-5d3cff04eac5" providerId="ADAL" clId="{9542A77D-9928-4EC3-98FF-500BB5F1812E}" dt="2025-05-02T08:28:25.838" v="61" actId="20577"/>
          <ac:spMkLst>
            <pc:docMk/>
            <pc:sldMk cId="2445054881" sldId="270"/>
            <ac:spMk id="5" creationId="{778856B2-CD26-866C-2595-54660B8E5106}"/>
          </ac:spMkLst>
        </pc:spChg>
        <pc:spChg chg="add mod">
          <ac:chgData name="Ivanka Stjepanovic" userId="03048dda-e8ea-411b-928e-5d3cff04eac5" providerId="ADAL" clId="{9542A77D-9928-4EC3-98FF-500BB5F1812E}" dt="2025-05-02T08:28:13.755" v="52" actId="403"/>
          <ac:spMkLst>
            <pc:docMk/>
            <pc:sldMk cId="2445054881" sldId="270"/>
            <ac:spMk id="6" creationId="{1D900B26-FB58-928D-BECD-55A26C1DC96C}"/>
          </ac:spMkLst>
        </pc:spChg>
        <pc:spChg chg="add mod">
          <ac:chgData name="Ivanka Stjepanovic" userId="03048dda-e8ea-411b-928e-5d3cff04eac5" providerId="ADAL" clId="{9542A77D-9928-4EC3-98FF-500BB5F1812E}" dt="2025-05-02T08:28:42.914" v="68" actId="20577"/>
          <ac:spMkLst>
            <pc:docMk/>
            <pc:sldMk cId="2445054881" sldId="270"/>
            <ac:spMk id="7" creationId="{3D9BFCB7-5DFE-EC91-A105-7C3545307715}"/>
          </ac:spMkLst>
        </pc:spChg>
        <pc:spChg chg="add mod">
          <ac:chgData name="Ivanka Stjepanovic" userId="03048dda-e8ea-411b-928e-5d3cff04eac5" providerId="ADAL" clId="{9542A77D-9928-4EC3-98FF-500BB5F1812E}" dt="2025-05-02T08:28:13.755" v="52" actId="403"/>
          <ac:spMkLst>
            <pc:docMk/>
            <pc:sldMk cId="2445054881" sldId="270"/>
            <ac:spMk id="8" creationId="{9D742DD3-DFEC-314F-850F-828C530AFE96}"/>
          </ac:spMkLst>
        </pc:spChg>
        <pc:spChg chg="add mod">
          <ac:chgData name="Ivanka Stjepanovic" userId="03048dda-e8ea-411b-928e-5d3cff04eac5" providerId="ADAL" clId="{9542A77D-9928-4EC3-98FF-500BB5F1812E}" dt="2025-05-02T08:28:13.755" v="52" actId="403"/>
          <ac:spMkLst>
            <pc:docMk/>
            <pc:sldMk cId="2445054881" sldId="270"/>
            <ac:spMk id="10" creationId="{5240306F-974E-3FFB-C9B5-2569B0FC3BD6}"/>
          </ac:spMkLst>
        </pc:spChg>
        <pc:spChg chg="add mod">
          <ac:chgData name="Ivanka Stjepanovic" userId="03048dda-e8ea-411b-928e-5d3cff04eac5" providerId="ADAL" clId="{9542A77D-9928-4EC3-98FF-500BB5F1812E}" dt="2025-05-02T08:28:13.755" v="52" actId="403"/>
          <ac:spMkLst>
            <pc:docMk/>
            <pc:sldMk cId="2445054881" sldId="270"/>
            <ac:spMk id="11" creationId="{833F1E04-E741-00B5-2F20-2C6A4FC6FC17}"/>
          </ac:spMkLst>
        </pc:spChg>
        <pc:spChg chg="add mod">
          <ac:chgData name="Ivanka Stjepanovic" userId="03048dda-e8ea-411b-928e-5d3cff04eac5" providerId="ADAL" clId="{9542A77D-9928-4EC3-98FF-500BB5F1812E}" dt="2025-05-02T08:28:13.755" v="52" actId="403"/>
          <ac:spMkLst>
            <pc:docMk/>
            <pc:sldMk cId="2445054881" sldId="270"/>
            <ac:spMk id="14" creationId="{9BD59A5D-54EC-988A-1D5C-A063778549A1}"/>
          </ac:spMkLst>
        </pc:spChg>
        <pc:spChg chg="add mod">
          <ac:chgData name="Ivanka Stjepanovic" userId="03048dda-e8ea-411b-928e-5d3cff04eac5" providerId="ADAL" clId="{9542A77D-9928-4EC3-98FF-500BB5F1812E}" dt="2025-05-02T08:28:13.755" v="52" actId="403"/>
          <ac:spMkLst>
            <pc:docMk/>
            <pc:sldMk cId="2445054881" sldId="270"/>
            <ac:spMk id="15" creationId="{C3101C70-D5FC-D59E-F196-7BC0FDD03D84}"/>
          </ac:spMkLst>
        </pc:spChg>
        <pc:spChg chg="add mod">
          <ac:chgData name="Ivanka Stjepanovic" userId="03048dda-e8ea-411b-928e-5d3cff04eac5" providerId="ADAL" clId="{9542A77D-9928-4EC3-98FF-500BB5F1812E}" dt="2025-05-02T08:28:13.755" v="52" actId="403"/>
          <ac:spMkLst>
            <pc:docMk/>
            <pc:sldMk cId="2445054881" sldId="270"/>
            <ac:spMk id="16" creationId="{CA0F5DCC-0C6B-231F-C845-88C1E75B028C}"/>
          </ac:spMkLst>
        </pc:spChg>
        <pc:spChg chg="mod">
          <ac:chgData name="Ivanka Stjepanovic" userId="03048dda-e8ea-411b-928e-5d3cff04eac5" providerId="ADAL" clId="{9542A77D-9928-4EC3-98FF-500BB5F1812E}" dt="2025-05-02T08:31:02.780" v="118" actId="20577"/>
          <ac:spMkLst>
            <pc:docMk/>
            <pc:sldMk cId="2445054881" sldId="270"/>
            <ac:spMk id="20" creationId="{80B5C078-700B-A6B7-6573-DCB7126A0B16}"/>
          </ac:spMkLst>
        </pc:spChg>
        <pc:spChg chg="add mod">
          <ac:chgData name="Ivanka Stjepanovic" userId="03048dda-e8ea-411b-928e-5d3cff04eac5" providerId="ADAL" clId="{9542A77D-9928-4EC3-98FF-500BB5F1812E}" dt="2025-05-02T08:30:56.263" v="109" actId="20577"/>
          <ac:spMkLst>
            <pc:docMk/>
            <pc:sldMk cId="2445054881" sldId="270"/>
            <ac:spMk id="22" creationId="{98F04741-0F4A-1E55-6326-20FC1F8FD2D9}"/>
          </ac:spMkLst>
        </pc:spChg>
        <pc:spChg chg="add mod">
          <ac:chgData name="Ivanka Stjepanovic" userId="03048dda-e8ea-411b-928e-5d3cff04eac5" providerId="ADAL" clId="{9542A77D-9928-4EC3-98FF-500BB5F1812E}" dt="2025-05-02T08:28:13.755" v="52" actId="403"/>
          <ac:spMkLst>
            <pc:docMk/>
            <pc:sldMk cId="2445054881" sldId="270"/>
            <ac:spMk id="23" creationId="{33665E32-252B-B11C-F70D-ED6F3ED93CFC}"/>
          </ac:spMkLst>
        </pc:spChg>
        <pc:spChg chg="mod">
          <ac:chgData name="Ivanka Stjepanovic" userId="03048dda-e8ea-411b-928e-5d3cff04eac5" providerId="ADAL" clId="{9542A77D-9928-4EC3-98FF-500BB5F1812E}" dt="2025-05-02T08:26:51.151" v="37" actId="20577"/>
          <ac:spMkLst>
            <pc:docMk/>
            <pc:sldMk cId="2445054881" sldId="270"/>
            <ac:spMk id="24" creationId="{B6D1D8BC-A6EA-0E61-D211-3AAEEF1A8BF8}"/>
          </ac:spMkLst>
        </pc:spChg>
        <pc:spChg chg="add mod ord">
          <ac:chgData name="Ivanka Stjepanovic" userId="03048dda-e8ea-411b-928e-5d3cff04eac5" providerId="ADAL" clId="{9542A77D-9928-4EC3-98FF-500BB5F1812E}" dt="2025-05-02T08:28:34.566" v="63" actId="14100"/>
          <ac:spMkLst>
            <pc:docMk/>
            <pc:sldMk cId="2445054881" sldId="270"/>
            <ac:spMk id="25" creationId="{02A6276B-A61D-93CD-7DCA-0DB7C3100A4B}"/>
          </ac:spMkLst>
        </pc:spChg>
        <pc:spChg chg="add mod">
          <ac:chgData name="Ivanka Stjepanovic" userId="03048dda-e8ea-411b-928e-5d3cff04eac5" providerId="ADAL" clId="{9542A77D-9928-4EC3-98FF-500BB5F1812E}" dt="2025-05-02T08:28:55.729" v="70" actId="1076"/>
          <ac:spMkLst>
            <pc:docMk/>
            <pc:sldMk cId="2445054881" sldId="270"/>
            <ac:spMk id="26" creationId="{B928356A-98BF-EA2A-BCF7-FA99012AEF99}"/>
          </ac:spMkLst>
        </pc:spChg>
        <pc:spChg chg="add mod">
          <ac:chgData name="Ivanka Stjepanovic" userId="03048dda-e8ea-411b-928e-5d3cff04eac5" providerId="ADAL" clId="{9542A77D-9928-4EC3-98FF-500BB5F1812E}" dt="2025-05-02T08:28:59.786" v="72" actId="1076"/>
          <ac:spMkLst>
            <pc:docMk/>
            <pc:sldMk cId="2445054881" sldId="270"/>
            <ac:spMk id="27" creationId="{D3D190B7-021B-C891-EE1D-DB5FE37DE7EB}"/>
          </ac:spMkLst>
        </pc:spChg>
        <pc:spChg chg="add mod">
          <ac:chgData name="Ivanka Stjepanovic" userId="03048dda-e8ea-411b-928e-5d3cff04eac5" providerId="ADAL" clId="{9542A77D-9928-4EC3-98FF-500BB5F1812E}" dt="2025-05-02T08:29:04.065" v="74" actId="1076"/>
          <ac:spMkLst>
            <pc:docMk/>
            <pc:sldMk cId="2445054881" sldId="270"/>
            <ac:spMk id="28" creationId="{5DC9DD75-D7A6-8F7B-350A-F796B67B1CEE}"/>
          </ac:spMkLst>
        </pc:spChg>
        <pc:spChg chg="add mod">
          <ac:chgData name="Ivanka Stjepanovic" userId="03048dda-e8ea-411b-928e-5d3cff04eac5" providerId="ADAL" clId="{9542A77D-9928-4EC3-98FF-500BB5F1812E}" dt="2025-05-02T08:29:09.343" v="76" actId="1076"/>
          <ac:spMkLst>
            <pc:docMk/>
            <pc:sldMk cId="2445054881" sldId="270"/>
            <ac:spMk id="29" creationId="{307975CB-A7F8-F190-78D5-19E7D38AEDBF}"/>
          </ac:spMkLst>
        </pc:spChg>
        <pc:spChg chg="add mod">
          <ac:chgData name="Ivanka Stjepanovic" userId="03048dda-e8ea-411b-928e-5d3cff04eac5" providerId="ADAL" clId="{9542A77D-9928-4EC3-98FF-500BB5F1812E}" dt="2025-05-02T08:29:20.991" v="78" actId="1076"/>
          <ac:spMkLst>
            <pc:docMk/>
            <pc:sldMk cId="2445054881" sldId="270"/>
            <ac:spMk id="30" creationId="{99994E02-43FD-143C-2AF2-7C15D40E40A7}"/>
          </ac:spMkLst>
        </pc:spChg>
        <pc:spChg chg="add mod">
          <ac:chgData name="Ivanka Stjepanovic" userId="03048dda-e8ea-411b-928e-5d3cff04eac5" providerId="ADAL" clId="{9542A77D-9928-4EC3-98FF-500BB5F1812E}" dt="2025-05-02T08:29:20.991" v="78" actId="1076"/>
          <ac:spMkLst>
            <pc:docMk/>
            <pc:sldMk cId="2445054881" sldId="270"/>
            <ac:spMk id="31" creationId="{FE1AD129-3248-55CB-7BD7-E045DB6DA5BA}"/>
          </ac:spMkLst>
        </pc:spChg>
        <pc:spChg chg="add mod">
          <ac:chgData name="Ivanka Stjepanovic" userId="03048dda-e8ea-411b-928e-5d3cff04eac5" providerId="ADAL" clId="{9542A77D-9928-4EC3-98FF-500BB5F1812E}" dt="2025-05-02T08:29:20.991" v="78" actId="1076"/>
          <ac:spMkLst>
            <pc:docMk/>
            <pc:sldMk cId="2445054881" sldId="270"/>
            <ac:spMk id="32" creationId="{192283D9-A8AA-EC3A-E2EE-BE76D10ED813}"/>
          </ac:spMkLst>
        </pc:spChg>
        <pc:spChg chg="add mod">
          <ac:chgData name="Ivanka Stjepanovic" userId="03048dda-e8ea-411b-928e-5d3cff04eac5" providerId="ADAL" clId="{9542A77D-9928-4EC3-98FF-500BB5F1812E}" dt="2025-05-02T08:29:20.991" v="78" actId="1076"/>
          <ac:spMkLst>
            <pc:docMk/>
            <pc:sldMk cId="2445054881" sldId="270"/>
            <ac:spMk id="33" creationId="{5048097D-1C40-1064-ED50-D8089F23C844}"/>
          </ac:spMkLst>
        </pc:spChg>
        <pc:spChg chg="add mod">
          <ac:chgData name="Ivanka Stjepanovic" userId="03048dda-e8ea-411b-928e-5d3cff04eac5" providerId="ADAL" clId="{9542A77D-9928-4EC3-98FF-500BB5F1812E}" dt="2025-05-02T08:29:20.991" v="78" actId="1076"/>
          <ac:spMkLst>
            <pc:docMk/>
            <pc:sldMk cId="2445054881" sldId="270"/>
            <ac:spMk id="34" creationId="{CD415862-BDB7-D931-93CC-AF4CDEA644F8}"/>
          </ac:spMkLst>
        </pc:spChg>
        <pc:spChg chg="add mod">
          <ac:chgData name="Ivanka Stjepanovic" userId="03048dda-e8ea-411b-928e-5d3cff04eac5" providerId="ADAL" clId="{9542A77D-9928-4EC3-98FF-500BB5F1812E}" dt="2025-05-02T08:29:27.777" v="80" actId="1076"/>
          <ac:spMkLst>
            <pc:docMk/>
            <pc:sldMk cId="2445054881" sldId="270"/>
            <ac:spMk id="35" creationId="{08615A0F-B7B8-5C93-81A7-D034B88A65E7}"/>
          </ac:spMkLst>
        </pc:spChg>
        <pc:spChg chg="add mod">
          <ac:chgData name="Ivanka Stjepanovic" userId="03048dda-e8ea-411b-928e-5d3cff04eac5" providerId="ADAL" clId="{9542A77D-9928-4EC3-98FF-500BB5F1812E}" dt="2025-05-02T08:29:27.777" v="80" actId="1076"/>
          <ac:spMkLst>
            <pc:docMk/>
            <pc:sldMk cId="2445054881" sldId="270"/>
            <ac:spMk id="36" creationId="{4D14C240-740D-9BB1-EF4B-D6B3D169D8D4}"/>
          </ac:spMkLst>
        </pc:spChg>
        <pc:spChg chg="add mod">
          <ac:chgData name="Ivanka Stjepanovic" userId="03048dda-e8ea-411b-928e-5d3cff04eac5" providerId="ADAL" clId="{9542A77D-9928-4EC3-98FF-500BB5F1812E}" dt="2025-05-02T08:29:27.777" v="80" actId="1076"/>
          <ac:spMkLst>
            <pc:docMk/>
            <pc:sldMk cId="2445054881" sldId="270"/>
            <ac:spMk id="37" creationId="{832E5849-30BC-2E77-AA98-BAD655A2C27F}"/>
          </ac:spMkLst>
        </pc:spChg>
        <pc:spChg chg="add mod">
          <ac:chgData name="Ivanka Stjepanovic" userId="03048dda-e8ea-411b-928e-5d3cff04eac5" providerId="ADAL" clId="{9542A77D-9928-4EC3-98FF-500BB5F1812E}" dt="2025-05-02T08:29:27.777" v="80" actId="1076"/>
          <ac:spMkLst>
            <pc:docMk/>
            <pc:sldMk cId="2445054881" sldId="270"/>
            <ac:spMk id="38" creationId="{F8A35C17-9DF1-A693-EC0B-67C7DD5B8464}"/>
          </ac:spMkLst>
        </pc:spChg>
        <pc:spChg chg="add mod">
          <ac:chgData name="Ivanka Stjepanovic" userId="03048dda-e8ea-411b-928e-5d3cff04eac5" providerId="ADAL" clId="{9542A77D-9928-4EC3-98FF-500BB5F1812E}" dt="2025-05-02T08:29:27.777" v="80" actId="1076"/>
          <ac:spMkLst>
            <pc:docMk/>
            <pc:sldMk cId="2445054881" sldId="270"/>
            <ac:spMk id="39" creationId="{2228D686-64CE-CA91-8F6A-DC14C5E3180A}"/>
          </ac:spMkLst>
        </pc:spChg>
        <pc:spChg chg="add mod">
          <ac:chgData name="Ivanka Stjepanovic" userId="03048dda-e8ea-411b-928e-5d3cff04eac5" providerId="ADAL" clId="{9542A77D-9928-4EC3-98FF-500BB5F1812E}" dt="2025-05-02T08:29:37.256" v="82" actId="1076"/>
          <ac:spMkLst>
            <pc:docMk/>
            <pc:sldMk cId="2445054881" sldId="270"/>
            <ac:spMk id="40" creationId="{6B520397-C9A4-A458-0E27-BEAF06A4D0B0}"/>
          </ac:spMkLst>
        </pc:spChg>
        <pc:spChg chg="add mod">
          <ac:chgData name="Ivanka Stjepanovic" userId="03048dda-e8ea-411b-928e-5d3cff04eac5" providerId="ADAL" clId="{9542A77D-9928-4EC3-98FF-500BB5F1812E}" dt="2025-05-02T08:29:37.256" v="82" actId="1076"/>
          <ac:spMkLst>
            <pc:docMk/>
            <pc:sldMk cId="2445054881" sldId="270"/>
            <ac:spMk id="41" creationId="{1F90A21B-2A8C-7AD8-63D8-A5E211F8BA54}"/>
          </ac:spMkLst>
        </pc:spChg>
        <pc:spChg chg="add mod">
          <ac:chgData name="Ivanka Stjepanovic" userId="03048dda-e8ea-411b-928e-5d3cff04eac5" providerId="ADAL" clId="{9542A77D-9928-4EC3-98FF-500BB5F1812E}" dt="2025-05-02T08:29:37.256" v="82" actId="1076"/>
          <ac:spMkLst>
            <pc:docMk/>
            <pc:sldMk cId="2445054881" sldId="270"/>
            <ac:spMk id="42" creationId="{EDB28F90-6F02-EA34-DFAE-0DF545BD6961}"/>
          </ac:spMkLst>
        </pc:spChg>
        <pc:spChg chg="add mod">
          <ac:chgData name="Ivanka Stjepanovic" userId="03048dda-e8ea-411b-928e-5d3cff04eac5" providerId="ADAL" clId="{9542A77D-9928-4EC3-98FF-500BB5F1812E}" dt="2025-05-02T08:29:37.256" v="82" actId="1076"/>
          <ac:spMkLst>
            <pc:docMk/>
            <pc:sldMk cId="2445054881" sldId="270"/>
            <ac:spMk id="43" creationId="{AF629E6F-6274-ED18-1179-5AA37914E93D}"/>
          </ac:spMkLst>
        </pc:spChg>
        <pc:spChg chg="add mod">
          <ac:chgData name="Ivanka Stjepanovic" userId="03048dda-e8ea-411b-928e-5d3cff04eac5" providerId="ADAL" clId="{9542A77D-9928-4EC3-98FF-500BB5F1812E}" dt="2025-05-02T08:29:37.256" v="82" actId="1076"/>
          <ac:spMkLst>
            <pc:docMk/>
            <pc:sldMk cId="2445054881" sldId="270"/>
            <ac:spMk id="44" creationId="{57A51BF7-6910-F1E0-79E8-3810BBBFF58C}"/>
          </ac:spMkLst>
        </pc:spChg>
      </pc:sldChg>
    </pc:docChg>
  </pc:docChgLst>
  <pc:docChgLst>
    <pc:chgData name="Ivanka Stjepanovic" userId="S::ivanka.stjepanovic@nextlevelconsulting.com::03048dda-e8ea-411b-928e-5d3cff04eac5" providerId="AD" clId="Web-{C9CDCEFB-201F-AF7A-D659-2489DA59443F}"/>
    <pc:docChg chg="modSld">
      <pc:chgData name="Ivanka Stjepanovic" userId="S::ivanka.stjepanovic@nextlevelconsulting.com::03048dda-e8ea-411b-928e-5d3cff04eac5" providerId="AD" clId="Web-{C9CDCEFB-201F-AF7A-D659-2489DA59443F}" dt="2025-05-02T10:23:08.869" v="196" actId="14100"/>
      <pc:docMkLst>
        <pc:docMk/>
      </pc:docMkLst>
      <pc:sldChg chg="modSp">
        <pc:chgData name="Ivanka Stjepanovic" userId="S::ivanka.stjepanovic@nextlevelconsulting.com::03048dda-e8ea-411b-928e-5d3cff04eac5" providerId="AD" clId="Web-{C9CDCEFB-201F-AF7A-D659-2489DA59443F}" dt="2025-05-02T10:23:08.869" v="196" actId="14100"/>
        <pc:sldMkLst>
          <pc:docMk/>
          <pc:sldMk cId="2428472974" sldId="269"/>
        </pc:sldMkLst>
        <pc:spChg chg="mod">
          <ac:chgData name="Ivanka Stjepanovic" userId="S::ivanka.stjepanovic@nextlevelconsulting.com::03048dda-e8ea-411b-928e-5d3cff04eac5" providerId="AD" clId="Web-{C9CDCEFB-201F-AF7A-D659-2489DA59443F}" dt="2025-05-02T10:23:08.869" v="196" actId="14100"/>
          <ac:spMkLst>
            <pc:docMk/>
            <pc:sldMk cId="2428472974" sldId="269"/>
            <ac:spMk id="16" creationId="{90953B5D-2CF4-3BFF-6BEC-C6A5F6A29E54}"/>
          </ac:spMkLst>
        </pc:spChg>
        <pc:spChg chg="mod">
          <ac:chgData name="Ivanka Stjepanovic" userId="S::ivanka.stjepanovic@nextlevelconsulting.com::03048dda-e8ea-411b-928e-5d3cff04eac5" providerId="AD" clId="Web-{C9CDCEFB-201F-AF7A-D659-2489DA59443F}" dt="2025-05-02T10:21:23.257" v="8" actId="20577"/>
          <ac:spMkLst>
            <pc:docMk/>
            <pc:sldMk cId="2428472974" sldId="269"/>
            <ac:spMk id="84" creationId="{D4A42DEE-58AD-48A4-1D5E-7CD99DB46890}"/>
          </ac:spMkLst>
        </pc:spChg>
        <pc:spChg chg="mod">
          <ac:chgData name="Ivanka Stjepanovic" userId="S::ivanka.stjepanovic@nextlevelconsulting.com::03048dda-e8ea-411b-928e-5d3cff04eac5" providerId="AD" clId="Web-{C9CDCEFB-201F-AF7A-D659-2489DA59443F}" dt="2025-05-02T10:21:28.100" v="9" actId="20577"/>
          <ac:spMkLst>
            <pc:docMk/>
            <pc:sldMk cId="2428472974" sldId="269"/>
            <ac:spMk id="90" creationId="{2E5D319D-184B-979C-01F3-C2F79DBC7975}"/>
          </ac:spMkLst>
        </pc:spChg>
        <pc:spChg chg="mod">
          <ac:chgData name="Ivanka Stjepanovic" userId="S::ivanka.stjepanovic@nextlevelconsulting.com::03048dda-e8ea-411b-928e-5d3cff04eac5" providerId="AD" clId="Web-{C9CDCEFB-201F-AF7A-D659-2489DA59443F}" dt="2025-05-02T10:21:41.601" v="11" actId="20577"/>
          <ac:spMkLst>
            <pc:docMk/>
            <pc:sldMk cId="2428472974" sldId="269"/>
            <ac:spMk id="92" creationId="{F4567A8F-B783-9548-2685-AB0CF3332119}"/>
          </ac:spMkLst>
        </pc:spChg>
      </pc:sldChg>
    </pc:docChg>
  </pc:docChgLst>
  <pc:docChgLst>
    <pc:chgData name="Ivanka Stjepanovic" userId="03048dda-e8ea-411b-928e-5d3cff04eac5" providerId="ADAL" clId="{E4BA0FFD-42BF-4075-B27E-1AEB1C8B2856}"/>
    <pc:docChg chg="undo custSel addSld delSld modSld">
      <pc:chgData name="Ivanka Stjepanovic" userId="03048dda-e8ea-411b-928e-5d3cff04eac5" providerId="ADAL" clId="{E4BA0FFD-42BF-4075-B27E-1AEB1C8B2856}" dt="2025-01-15T10:49:24.309" v="820" actId="1035"/>
      <pc:docMkLst>
        <pc:docMk/>
      </pc:docMkLst>
      <pc:sldChg chg="addSp delSp modSp mod">
        <pc:chgData name="Ivanka Stjepanovic" userId="03048dda-e8ea-411b-928e-5d3cff04eac5" providerId="ADAL" clId="{E4BA0FFD-42BF-4075-B27E-1AEB1C8B2856}" dt="2025-01-15T10:49:24.309" v="820" actId="1035"/>
        <pc:sldMkLst>
          <pc:docMk/>
          <pc:sldMk cId="2428472974" sldId="269"/>
        </pc:sldMkLst>
      </pc:sldChg>
      <pc:sldChg chg="addSp delSp modSp add del mod">
        <pc:chgData name="Ivanka Stjepanovic" userId="03048dda-e8ea-411b-928e-5d3cff04eac5" providerId="ADAL" clId="{E4BA0FFD-42BF-4075-B27E-1AEB1C8B2856}" dt="2025-01-15T10:45:34.519" v="802" actId="47"/>
        <pc:sldMkLst>
          <pc:docMk/>
          <pc:sldMk cId="1934806125" sldId="1860"/>
        </pc:sldMkLst>
      </pc:sldChg>
      <pc:sldMasterChg chg="delSldLayout">
        <pc:chgData name="Ivanka Stjepanovic" userId="03048dda-e8ea-411b-928e-5d3cff04eac5" providerId="ADAL" clId="{E4BA0FFD-42BF-4075-B27E-1AEB1C8B2856}" dt="2025-01-15T10:45:34.519" v="802" actId="47"/>
        <pc:sldMasterMkLst>
          <pc:docMk/>
          <pc:sldMasterMk cId="0" sldId="2147483648"/>
        </pc:sldMasterMkLst>
        <pc:sldLayoutChg chg="del">
          <pc:chgData name="Ivanka Stjepanovic" userId="03048dda-e8ea-411b-928e-5d3cff04eac5" providerId="ADAL" clId="{E4BA0FFD-42BF-4075-B27E-1AEB1C8B2856}" dt="2025-01-15T10:45:34.519" v="802" actId="47"/>
          <pc:sldLayoutMkLst>
            <pc:docMk/>
            <pc:sldMasterMk cId="0" sldId="2147483648"/>
            <pc:sldLayoutMk cId="607568755" sldId="2147483700"/>
          </pc:sldLayoutMkLst>
        </pc:sldLayoutChg>
      </pc:sldMasterChg>
    </pc:docChg>
  </pc:docChgLst>
  <pc:docChgLst>
    <pc:chgData name="Ivanka Stjepanovic" userId="03048dda-e8ea-411b-928e-5d3cff04eac5" providerId="ADAL" clId="{F88B9E8C-E184-4340-BC54-2393D808F25F}"/>
    <pc:docChg chg="undo redo custSel addSld delSld modSld sldOrd">
      <pc:chgData name="Ivanka Stjepanovic" userId="03048dda-e8ea-411b-928e-5d3cff04eac5" providerId="ADAL" clId="{F88B9E8C-E184-4340-BC54-2393D808F25F}" dt="2024-11-18T16:19:41.351" v="4014" actId="14100"/>
      <pc:docMkLst>
        <pc:docMk/>
      </pc:docMkLst>
      <pc:sldChg chg="addSp delSp modSp del mod">
        <pc:chgData name="Ivanka Stjepanovic" userId="03048dda-e8ea-411b-928e-5d3cff04eac5" providerId="ADAL" clId="{F88B9E8C-E184-4340-BC54-2393D808F25F}" dt="2024-11-18T10:10:04.278" v="387" actId="2696"/>
        <pc:sldMkLst>
          <pc:docMk/>
          <pc:sldMk cId="566328194" sldId="262"/>
        </pc:sldMkLst>
      </pc:sldChg>
      <pc:sldChg chg="addSp delSp modSp add del mod ord">
        <pc:chgData name="Ivanka Stjepanovic" userId="03048dda-e8ea-411b-928e-5d3cff04eac5" providerId="ADAL" clId="{F88B9E8C-E184-4340-BC54-2393D808F25F}" dt="2024-11-18T13:13:31.654" v="2376" actId="2696"/>
        <pc:sldMkLst>
          <pc:docMk/>
          <pc:sldMk cId="2888997925" sldId="263"/>
        </pc:sldMkLst>
      </pc:sldChg>
      <pc:sldChg chg="modSp add del mod ord">
        <pc:chgData name="Ivanka Stjepanovic" userId="03048dda-e8ea-411b-928e-5d3cff04eac5" providerId="ADAL" clId="{F88B9E8C-E184-4340-BC54-2393D808F25F}" dt="2024-11-18T10:11:05.926" v="421"/>
        <pc:sldMkLst>
          <pc:docMk/>
          <pc:sldMk cId="11964481" sldId="264"/>
        </pc:sldMkLst>
      </pc:sldChg>
      <pc:sldChg chg="modSp add del mod ord">
        <pc:chgData name="Ivanka Stjepanovic" userId="03048dda-e8ea-411b-928e-5d3cff04eac5" providerId="ADAL" clId="{F88B9E8C-E184-4340-BC54-2393D808F25F}" dt="2024-11-18T10:49:41.921" v="1833"/>
        <pc:sldMkLst>
          <pc:docMk/>
          <pc:sldMk cId="1918770113" sldId="264"/>
        </pc:sldMkLst>
      </pc:sldChg>
      <pc:sldChg chg="modSp add del mod ord">
        <pc:chgData name="Ivanka Stjepanovic" userId="03048dda-e8ea-411b-928e-5d3cff04eac5" providerId="ADAL" clId="{F88B9E8C-E184-4340-BC54-2393D808F25F}" dt="2024-11-18T13:13:35.518" v="2381" actId="2696"/>
        <pc:sldMkLst>
          <pc:docMk/>
          <pc:sldMk cId="3136240959" sldId="264"/>
        </pc:sldMkLst>
      </pc:sldChg>
      <pc:sldChg chg="modSp add del mod ord">
        <pc:chgData name="Ivanka Stjepanovic" userId="03048dda-e8ea-411b-928e-5d3cff04eac5" providerId="ADAL" clId="{F88B9E8C-E184-4340-BC54-2393D808F25F}" dt="2024-11-18T13:13:40.817" v="2386" actId="2696"/>
        <pc:sldMkLst>
          <pc:docMk/>
          <pc:sldMk cId="116937712" sldId="265"/>
        </pc:sldMkLst>
      </pc:sldChg>
      <pc:sldChg chg="add del ord">
        <pc:chgData name="Ivanka Stjepanovic" userId="03048dda-e8ea-411b-928e-5d3cff04eac5" providerId="ADAL" clId="{F88B9E8C-E184-4340-BC54-2393D808F25F}" dt="2024-11-18T10:49:40.898" v="1831"/>
        <pc:sldMkLst>
          <pc:docMk/>
          <pc:sldMk cId="1644461491" sldId="265"/>
        </pc:sldMkLst>
      </pc:sldChg>
      <pc:sldChg chg="modSp add del mod ord">
        <pc:chgData name="Ivanka Stjepanovic" userId="03048dda-e8ea-411b-928e-5d3cff04eac5" providerId="ADAL" clId="{F88B9E8C-E184-4340-BC54-2393D808F25F}" dt="2024-11-18T13:13:44.283" v="2391" actId="2696"/>
        <pc:sldMkLst>
          <pc:docMk/>
          <pc:sldMk cId="597056014" sldId="266"/>
        </pc:sldMkLst>
      </pc:sldChg>
      <pc:sldChg chg="delSp modSp add del mod ord">
        <pc:chgData name="Ivanka Stjepanovic" userId="03048dda-e8ea-411b-928e-5d3cff04eac5" providerId="ADAL" clId="{F88B9E8C-E184-4340-BC54-2393D808F25F}" dt="2024-11-18T13:15:10.485" v="2418" actId="2696"/>
        <pc:sldMkLst>
          <pc:docMk/>
          <pc:sldMk cId="809498397" sldId="267"/>
        </pc:sldMkLst>
      </pc:sldChg>
      <pc:sldChg chg="addSp delSp modSp add mod ord">
        <pc:chgData name="Ivanka Stjepanovic" userId="03048dda-e8ea-411b-928e-5d3cff04eac5" providerId="ADAL" clId="{F88B9E8C-E184-4340-BC54-2393D808F25F}" dt="2024-11-18T16:19:41.351" v="4014" actId="14100"/>
        <pc:sldMkLst>
          <pc:docMk/>
          <pc:sldMk cId="2413343993" sldId="268"/>
        </pc:sldMkLst>
      </pc:sldChg>
      <pc:sldChg chg="addSp delSp modSp add del mod modShow">
        <pc:chgData name="Ivanka Stjepanovic" userId="03048dda-e8ea-411b-928e-5d3cff04eac5" providerId="ADAL" clId="{F88B9E8C-E184-4340-BC54-2393D808F25F}" dt="2024-11-18T16:14:31.090" v="4005" actId="47"/>
        <pc:sldMkLst>
          <pc:docMk/>
          <pc:sldMk cId="2986967113" sldId="269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545860" y="13479360"/>
            <a:ext cx="6269819" cy="493332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700"/>
            </a:lvl1pPr>
          </a:lstStyle>
          <a:p>
            <a:r>
              <a:rPr lang="de-DE" dirty="0" err="1">
                <a:solidFill>
                  <a:schemeClr val="tx2"/>
                </a:solidFill>
              </a:rPr>
              <a:t>next</a:t>
            </a:r>
            <a:r>
              <a:rPr lang="de-DE" dirty="0">
                <a:solidFill>
                  <a:schemeClr val="tx2"/>
                </a:solidFill>
              </a:rPr>
              <a:t> </a:t>
            </a:r>
            <a:r>
              <a:rPr lang="de-DE" dirty="0" err="1">
                <a:solidFill>
                  <a:schemeClr val="tx2"/>
                </a:solidFill>
              </a:rPr>
              <a:t>level</a:t>
            </a:r>
            <a:r>
              <a:rPr lang="de-DE" dirty="0">
                <a:solidFill>
                  <a:schemeClr val="tx2"/>
                </a:solidFill>
              </a:rPr>
              <a:t> </a:t>
            </a:r>
            <a:r>
              <a:rPr lang="de-DE" dirty="0" err="1">
                <a:solidFill>
                  <a:schemeClr val="tx2"/>
                </a:solidFill>
              </a:rPr>
              <a:t>consulting</a:t>
            </a:r>
            <a:r>
              <a:rPr lang="de-DE" dirty="0">
                <a:solidFill>
                  <a:schemeClr val="tx2"/>
                </a:solidFill>
              </a:rPr>
              <a:t> GmbH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7943029" y="13479361"/>
            <a:ext cx="1366480" cy="480448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1700"/>
            </a:lvl1pPr>
          </a:lstStyle>
          <a:p>
            <a:pPr algn="l"/>
            <a:r>
              <a:rPr lang="de-DE" dirty="0">
                <a:solidFill>
                  <a:schemeClr val="tx2"/>
                </a:solidFill>
                <a:latin typeface="+mj-lt"/>
              </a:rPr>
              <a:t>Seite </a:t>
            </a:r>
            <a:fld id="{3CC16A75-D20E-4A82-B108-B7E29D5A295B}" type="slidenum">
              <a:rPr lang="de-DE" smtClean="0">
                <a:solidFill>
                  <a:schemeClr val="tx2"/>
                </a:solidFill>
                <a:latin typeface="+mj-lt"/>
              </a:rPr>
              <a:pPr algn="l"/>
              <a:t>‹Nr.›</a:t>
            </a:fld>
            <a:endParaRPr lang="de-DE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7" name="Bild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8216" y="413446"/>
            <a:ext cx="1590675" cy="76825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Freeform 7"/>
          <p:cNvSpPr>
            <a:spLocks/>
          </p:cNvSpPr>
          <p:nvPr/>
        </p:nvSpPr>
        <p:spPr bwMode="auto">
          <a:xfrm>
            <a:off x="4" y="13338657"/>
            <a:ext cx="9866313" cy="137832"/>
          </a:xfrm>
          <a:custGeom>
            <a:avLst/>
            <a:gdLst>
              <a:gd name="T0" fmla="*/ 758 w 4737"/>
              <a:gd name="T1" fmla="*/ 30 h 30"/>
              <a:gd name="T2" fmla="*/ 487 w 4737"/>
              <a:gd name="T3" fmla="*/ 26 h 30"/>
              <a:gd name="T4" fmla="*/ 325 w 4737"/>
              <a:gd name="T5" fmla="*/ 26 h 30"/>
              <a:gd name="T6" fmla="*/ 241 w 4737"/>
              <a:gd name="T7" fmla="*/ 26 h 30"/>
              <a:gd name="T8" fmla="*/ 0 w 4737"/>
              <a:gd name="T9" fmla="*/ 19 h 30"/>
              <a:gd name="T10" fmla="*/ 0 w 4737"/>
              <a:gd name="T11" fmla="*/ 9 h 30"/>
              <a:gd name="T12" fmla="*/ 242 w 4737"/>
              <a:gd name="T13" fmla="*/ 17 h 30"/>
              <a:gd name="T14" fmla="*/ 325 w 4737"/>
              <a:gd name="T15" fmla="*/ 17 h 30"/>
              <a:gd name="T16" fmla="*/ 487 w 4737"/>
              <a:gd name="T17" fmla="*/ 17 h 30"/>
              <a:gd name="T18" fmla="*/ 758 w 4737"/>
              <a:gd name="T19" fmla="*/ 21 h 30"/>
              <a:gd name="T20" fmla="*/ 960 w 4737"/>
              <a:gd name="T21" fmla="*/ 17 h 30"/>
              <a:gd name="T22" fmla="*/ 1158 w 4737"/>
              <a:gd name="T23" fmla="*/ 14 h 30"/>
              <a:gd name="T24" fmla="*/ 1210 w 4737"/>
              <a:gd name="T25" fmla="*/ 14 h 30"/>
              <a:gd name="T26" fmla="*/ 1307 w 4737"/>
              <a:gd name="T27" fmla="*/ 12 h 30"/>
              <a:gd name="T28" fmla="*/ 1357 w 4737"/>
              <a:gd name="T29" fmla="*/ 7 h 30"/>
              <a:gd name="T30" fmla="*/ 1417 w 4737"/>
              <a:gd name="T31" fmla="*/ 2 h 30"/>
              <a:gd name="T32" fmla="*/ 1572 w 4737"/>
              <a:gd name="T33" fmla="*/ 5 h 30"/>
              <a:gd name="T34" fmla="*/ 1899 w 4737"/>
              <a:gd name="T35" fmla="*/ 5 h 30"/>
              <a:gd name="T36" fmla="*/ 2019 w 4737"/>
              <a:gd name="T37" fmla="*/ 9 h 30"/>
              <a:gd name="T38" fmla="*/ 2189 w 4737"/>
              <a:gd name="T39" fmla="*/ 14 h 30"/>
              <a:gd name="T40" fmla="*/ 2603 w 4737"/>
              <a:gd name="T41" fmla="*/ 0 h 30"/>
              <a:gd name="T42" fmla="*/ 2956 w 4737"/>
              <a:gd name="T43" fmla="*/ 2 h 30"/>
              <a:gd name="T44" fmla="*/ 3056 w 4737"/>
              <a:gd name="T45" fmla="*/ 1 h 30"/>
              <a:gd name="T46" fmla="*/ 3113 w 4737"/>
              <a:gd name="T47" fmla="*/ 0 h 30"/>
              <a:gd name="T48" fmla="*/ 3225 w 4737"/>
              <a:gd name="T49" fmla="*/ 5 h 30"/>
              <a:gd name="T50" fmla="*/ 3528 w 4737"/>
              <a:gd name="T51" fmla="*/ 12 h 30"/>
              <a:gd name="T52" fmla="*/ 3905 w 4737"/>
              <a:gd name="T53" fmla="*/ 9 h 30"/>
              <a:gd name="T54" fmla="*/ 4142 w 4737"/>
              <a:gd name="T55" fmla="*/ 9 h 30"/>
              <a:gd name="T56" fmla="*/ 4534 w 4737"/>
              <a:gd name="T57" fmla="*/ 19 h 30"/>
              <a:gd name="T58" fmla="*/ 4637 w 4737"/>
              <a:gd name="T59" fmla="*/ 17 h 30"/>
              <a:gd name="T60" fmla="*/ 4701 w 4737"/>
              <a:gd name="T61" fmla="*/ 12 h 30"/>
              <a:gd name="T62" fmla="*/ 4735 w 4737"/>
              <a:gd name="T63" fmla="*/ 5 h 30"/>
              <a:gd name="T64" fmla="*/ 4737 w 4737"/>
              <a:gd name="T65" fmla="*/ 14 h 30"/>
              <a:gd name="T66" fmla="*/ 4702 w 4737"/>
              <a:gd name="T67" fmla="*/ 21 h 30"/>
              <a:gd name="T68" fmla="*/ 4637 w 4737"/>
              <a:gd name="T69" fmla="*/ 26 h 30"/>
              <a:gd name="T70" fmla="*/ 4534 w 4737"/>
              <a:gd name="T71" fmla="*/ 28 h 30"/>
              <a:gd name="T72" fmla="*/ 4142 w 4737"/>
              <a:gd name="T73" fmla="*/ 19 h 30"/>
              <a:gd name="T74" fmla="*/ 3905 w 4737"/>
              <a:gd name="T75" fmla="*/ 19 h 30"/>
              <a:gd name="T76" fmla="*/ 3528 w 4737"/>
              <a:gd name="T77" fmla="*/ 21 h 30"/>
              <a:gd name="T78" fmla="*/ 3225 w 4737"/>
              <a:gd name="T79" fmla="*/ 14 h 30"/>
              <a:gd name="T80" fmla="*/ 3113 w 4737"/>
              <a:gd name="T81" fmla="*/ 9 h 30"/>
              <a:gd name="T82" fmla="*/ 3056 w 4737"/>
              <a:gd name="T83" fmla="*/ 10 h 30"/>
              <a:gd name="T84" fmla="*/ 2956 w 4737"/>
              <a:gd name="T85" fmla="*/ 12 h 30"/>
              <a:gd name="T86" fmla="*/ 2603 w 4737"/>
              <a:gd name="T87" fmla="*/ 9 h 30"/>
              <a:gd name="T88" fmla="*/ 2190 w 4737"/>
              <a:gd name="T89" fmla="*/ 23 h 30"/>
              <a:gd name="T90" fmla="*/ 2019 w 4737"/>
              <a:gd name="T91" fmla="*/ 19 h 30"/>
              <a:gd name="T92" fmla="*/ 1899 w 4737"/>
              <a:gd name="T93" fmla="*/ 14 h 30"/>
              <a:gd name="T94" fmla="*/ 1572 w 4737"/>
              <a:gd name="T95" fmla="*/ 14 h 30"/>
              <a:gd name="T96" fmla="*/ 1417 w 4737"/>
              <a:gd name="T97" fmla="*/ 12 h 30"/>
              <a:gd name="T98" fmla="*/ 1358 w 4737"/>
              <a:gd name="T99" fmla="*/ 16 h 30"/>
              <a:gd name="T100" fmla="*/ 1307 w 4737"/>
              <a:gd name="T101" fmla="*/ 21 h 30"/>
              <a:gd name="T102" fmla="*/ 1210 w 4737"/>
              <a:gd name="T103" fmla="*/ 23 h 30"/>
              <a:gd name="T104" fmla="*/ 1158 w 4737"/>
              <a:gd name="T105" fmla="*/ 23 h 30"/>
              <a:gd name="T106" fmla="*/ 960 w 4737"/>
              <a:gd name="T107" fmla="*/ 26 h 30"/>
              <a:gd name="T108" fmla="*/ 758 w 4737"/>
              <a:gd name="T109" fmla="*/ 30 h 30"/>
              <a:gd name="connsiteX0" fmla="*/ 1600 w 10000"/>
              <a:gd name="connsiteY0" fmla="*/ 10000 h 10000"/>
              <a:gd name="connsiteX1" fmla="*/ 1028 w 10000"/>
              <a:gd name="connsiteY1" fmla="*/ 8667 h 10000"/>
              <a:gd name="connsiteX2" fmla="*/ 686 w 10000"/>
              <a:gd name="connsiteY2" fmla="*/ 8667 h 10000"/>
              <a:gd name="connsiteX3" fmla="*/ 509 w 10000"/>
              <a:gd name="connsiteY3" fmla="*/ 8667 h 10000"/>
              <a:gd name="connsiteX4" fmla="*/ 0 w 10000"/>
              <a:gd name="connsiteY4" fmla="*/ 3000 h 10000"/>
              <a:gd name="connsiteX5" fmla="*/ 511 w 10000"/>
              <a:gd name="connsiteY5" fmla="*/ 5667 h 10000"/>
              <a:gd name="connsiteX6" fmla="*/ 686 w 10000"/>
              <a:gd name="connsiteY6" fmla="*/ 5667 h 10000"/>
              <a:gd name="connsiteX7" fmla="*/ 1028 w 10000"/>
              <a:gd name="connsiteY7" fmla="*/ 5667 h 10000"/>
              <a:gd name="connsiteX8" fmla="*/ 1600 w 10000"/>
              <a:gd name="connsiteY8" fmla="*/ 7000 h 10000"/>
              <a:gd name="connsiteX9" fmla="*/ 2027 w 10000"/>
              <a:gd name="connsiteY9" fmla="*/ 5667 h 10000"/>
              <a:gd name="connsiteX10" fmla="*/ 2445 w 10000"/>
              <a:gd name="connsiteY10" fmla="*/ 4667 h 10000"/>
              <a:gd name="connsiteX11" fmla="*/ 2554 w 10000"/>
              <a:gd name="connsiteY11" fmla="*/ 4667 h 10000"/>
              <a:gd name="connsiteX12" fmla="*/ 2759 w 10000"/>
              <a:gd name="connsiteY12" fmla="*/ 4000 h 10000"/>
              <a:gd name="connsiteX13" fmla="*/ 2865 w 10000"/>
              <a:gd name="connsiteY13" fmla="*/ 2333 h 10000"/>
              <a:gd name="connsiteX14" fmla="*/ 2991 w 10000"/>
              <a:gd name="connsiteY14" fmla="*/ 667 h 10000"/>
              <a:gd name="connsiteX15" fmla="*/ 3319 w 10000"/>
              <a:gd name="connsiteY15" fmla="*/ 1667 h 10000"/>
              <a:gd name="connsiteX16" fmla="*/ 4009 w 10000"/>
              <a:gd name="connsiteY16" fmla="*/ 1667 h 10000"/>
              <a:gd name="connsiteX17" fmla="*/ 4262 w 10000"/>
              <a:gd name="connsiteY17" fmla="*/ 3000 h 10000"/>
              <a:gd name="connsiteX18" fmla="*/ 4621 w 10000"/>
              <a:gd name="connsiteY18" fmla="*/ 4667 h 10000"/>
              <a:gd name="connsiteX19" fmla="*/ 5495 w 10000"/>
              <a:gd name="connsiteY19" fmla="*/ 0 h 10000"/>
              <a:gd name="connsiteX20" fmla="*/ 6240 w 10000"/>
              <a:gd name="connsiteY20" fmla="*/ 667 h 10000"/>
              <a:gd name="connsiteX21" fmla="*/ 6451 w 10000"/>
              <a:gd name="connsiteY21" fmla="*/ 333 h 10000"/>
              <a:gd name="connsiteX22" fmla="*/ 6572 w 10000"/>
              <a:gd name="connsiteY22" fmla="*/ 0 h 10000"/>
              <a:gd name="connsiteX23" fmla="*/ 6808 w 10000"/>
              <a:gd name="connsiteY23" fmla="*/ 1667 h 10000"/>
              <a:gd name="connsiteX24" fmla="*/ 7448 w 10000"/>
              <a:gd name="connsiteY24" fmla="*/ 4000 h 10000"/>
              <a:gd name="connsiteX25" fmla="*/ 8244 w 10000"/>
              <a:gd name="connsiteY25" fmla="*/ 3000 h 10000"/>
              <a:gd name="connsiteX26" fmla="*/ 8744 w 10000"/>
              <a:gd name="connsiteY26" fmla="*/ 3000 h 10000"/>
              <a:gd name="connsiteX27" fmla="*/ 9571 w 10000"/>
              <a:gd name="connsiteY27" fmla="*/ 6333 h 10000"/>
              <a:gd name="connsiteX28" fmla="*/ 9789 w 10000"/>
              <a:gd name="connsiteY28" fmla="*/ 5667 h 10000"/>
              <a:gd name="connsiteX29" fmla="*/ 9924 w 10000"/>
              <a:gd name="connsiteY29" fmla="*/ 4000 h 10000"/>
              <a:gd name="connsiteX30" fmla="*/ 9996 w 10000"/>
              <a:gd name="connsiteY30" fmla="*/ 1667 h 10000"/>
              <a:gd name="connsiteX31" fmla="*/ 10000 w 10000"/>
              <a:gd name="connsiteY31" fmla="*/ 4667 h 10000"/>
              <a:gd name="connsiteX32" fmla="*/ 9926 w 10000"/>
              <a:gd name="connsiteY32" fmla="*/ 7000 h 10000"/>
              <a:gd name="connsiteX33" fmla="*/ 9789 w 10000"/>
              <a:gd name="connsiteY33" fmla="*/ 8667 h 10000"/>
              <a:gd name="connsiteX34" fmla="*/ 9571 w 10000"/>
              <a:gd name="connsiteY34" fmla="*/ 9333 h 10000"/>
              <a:gd name="connsiteX35" fmla="*/ 8744 w 10000"/>
              <a:gd name="connsiteY35" fmla="*/ 6333 h 10000"/>
              <a:gd name="connsiteX36" fmla="*/ 8244 w 10000"/>
              <a:gd name="connsiteY36" fmla="*/ 6333 h 10000"/>
              <a:gd name="connsiteX37" fmla="*/ 7448 w 10000"/>
              <a:gd name="connsiteY37" fmla="*/ 7000 h 10000"/>
              <a:gd name="connsiteX38" fmla="*/ 6808 w 10000"/>
              <a:gd name="connsiteY38" fmla="*/ 4667 h 10000"/>
              <a:gd name="connsiteX39" fmla="*/ 6572 w 10000"/>
              <a:gd name="connsiteY39" fmla="*/ 3000 h 10000"/>
              <a:gd name="connsiteX40" fmla="*/ 6451 w 10000"/>
              <a:gd name="connsiteY40" fmla="*/ 3333 h 10000"/>
              <a:gd name="connsiteX41" fmla="*/ 6240 w 10000"/>
              <a:gd name="connsiteY41" fmla="*/ 4000 h 10000"/>
              <a:gd name="connsiteX42" fmla="*/ 5495 w 10000"/>
              <a:gd name="connsiteY42" fmla="*/ 3000 h 10000"/>
              <a:gd name="connsiteX43" fmla="*/ 4623 w 10000"/>
              <a:gd name="connsiteY43" fmla="*/ 7667 h 10000"/>
              <a:gd name="connsiteX44" fmla="*/ 4262 w 10000"/>
              <a:gd name="connsiteY44" fmla="*/ 6333 h 10000"/>
              <a:gd name="connsiteX45" fmla="*/ 4009 w 10000"/>
              <a:gd name="connsiteY45" fmla="*/ 4667 h 10000"/>
              <a:gd name="connsiteX46" fmla="*/ 3319 w 10000"/>
              <a:gd name="connsiteY46" fmla="*/ 4667 h 10000"/>
              <a:gd name="connsiteX47" fmla="*/ 2991 w 10000"/>
              <a:gd name="connsiteY47" fmla="*/ 4000 h 10000"/>
              <a:gd name="connsiteX48" fmla="*/ 2867 w 10000"/>
              <a:gd name="connsiteY48" fmla="*/ 5333 h 10000"/>
              <a:gd name="connsiteX49" fmla="*/ 2759 w 10000"/>
              <a:gd name="connsiteY49" fmla="*/ 7000 h 10000"/>
              <a:gd name="connsiteX50" fmla="*/ 2554 w 10000"/>
              <a:gd name="connsiteY50" fmla="*/ 7667 h 10000"/>
              <a:gd name="connsiteX51" fmla="*/ 2445 w 10000"/>
              <a:gd name="connsiteY51" fmla="*/ 7667 h 10000"/>
              <a:gd name="connsiteX52" fmla="*/ 2027 w 10000"/>
              <a:gd name="connsiteY52" fmla="*/ 8667 h 10000"/>
              <a:gd name="connsiteX53" fmla="*/ 1600 w 10000"/>
              <a:gd name="connsiteY53" fmla="*/ 10000 h 10000"/>
              <a:gd name="connsiteX0" fmla="*/ 1112 w 9512"/>
              <a:gd name="connsiteY0" fmla="*/ 10000 h 10000"/>
              <a:gd name="connsiteX1" fmla="*/ 540 w 9512"/>
              <a:gd name="connsiteY1" fmla="*/ 8667 h 10000"/>
              <a:gd name="connsiteX2" fmla="*/ 198 w 9512"/>
              <a:gd name="connsiteY2" fmla="*/ 8667 h 10000"/>
              <a:gd name="connsiteX3" fmla="*/ 21 w 9512"/>
              <a:gd name="connsiteY3" fmla="*/ 8667 h 10000"/>
              <a:gd name="connsiteX4" fmla="*/ 23 w 9512"/>
              <a:gd name="connsiteY4" fmla="*/ 5667 h 10000"/>
              <a:gd name="connsiteX5" fmla="*/ 198 w 9512"/>
              <a:gd name="connsiteY5" fmla="*/ 5667 h 10000"/>
              <a:gd name="connsiteX6" fmla="*/ 540 w 9512"/>
              <a:gd name="connsiteY6" fmla="*/ 5667 h 10000"/>
              <a:gd name="connsiteX7" fmla="*/ 1112 w 9512"/>
              <a:gd name="connsiteY7" fmla="*/ 7000 h 10000"/>
              <a:gd name="connsiteX8" fmla="*/ 1539 w 9512"/>
              <a:gd name="connsiteY8" fmla="*/ 5667 h 10000"/>
              <a:gd name="connsiteX9" fmla="*/ 1957 w 9512"/>
              <a:gd name="connsiteY9" fmla="*/ 4667 h 10000"/>
              <a:gd name="connsiteX10" fmla="*/ 2066 w 9512"/>
              <a:gd name="connsiteY10" fmla="*/ 4667 h 10000"/>
              <a:gd name="connsiteX11" fmla="*/ 2271 w 9512"/>
              <a:gd name="connsiteY11" fmla="*/ 4000 h 10000"/>
              <a:gd name="connsiteX12" fmla="*/ 2377 w 9512"/>
              <a:gd name="connsiteY12" fmla="*/ 2333 h 10000"/>
              <a:gd name="connsiteX13" fmla="*/ 2503 w 9512"/>
              <a:gd name="connsiteY13" fmla="*/ 667 h 10000"/>
              <a:gd name="connsiteX14" fmla="*/ 2831 w 9512"/>
              <a:gd name="connsiteY14" fmla="*/ 1667 h 10000"/>
              <a:gd name="connsiteX15" fmla="*/ 3521 w 9512"/>
              <a:gd name="connsiteY15" fmla="*/ 1667 h 10000"/>
              <a:gd name="connsiteX16" fmla="*/ 3774 w 9512"/>
              <a:gd name="connsiteY16" fmla="*/ 3000 h 10000"/>
              <a:gd name="connsiteX17" fmla="*/ 4133 w 9512"/>
              <a:gd name="connsiteY17" fmla="*/ 4667 h 10000"/>
              <a:gd name="connsiteX18" fmla="*/ 5007 w 9512"/>
              <a:gd name="connsiteY18" fmla="*/ 0 h 10000"/>
              <a:gd name="connsiteX19" fmla="*/ 5752 w 9512"/>
              <a:gd name="connsiteY19" fmla="*/ 667 h 10000"/>
              <a:gd name="connsiteX20" fmla="*/ 5963 w 9512"/>
              <a:gd name="connsiteY20" fmla="*/ 333 h 10000"/>
              <a:gd name="connsiteX21" fmla="*/ 6084 w 9512"/>
              <a:gd name="connsiteY21" fmla="*/ 0 h 10000"/>
              <a:gd name="connsiteX22" fmla="*/ 6320 w 9512"/>
              <a:gd name="connsiteY22" fmla="*/ 1667 h 10000"/>
              <a:gd name="connsiteX23" fmla="*/ 6960 w 9512"/>
              <a:gd name="connsiteY23" fmla="*/ 4000 h 10000"/>
              <a:gd name="connsiteX24" fmla="*/ 7756 w 9512"/>
              <a:gd name="connsiteY24" fmla="*/ 3000 h 10000"/>
              <a:gd name="connsiteX25" fmla="*/ 8256 w 9512"/>
              <a:gd name="connsiteY25" fmla="*/ 3000 h 10000"/>
              <a:gd name="connsiteX26" fmla="*/ 9083 w 9512"/>
              <a:gd name="connsiteY26" fmla="*/ 6333 h 10000"/>
              <a:gd name="connsiteX27" fmla="*/ 9301 w 9512"/>
              <a:gd name="connsiteY27" fmla="*/ 5667 h 10000"/>
              <a:gd name="connsiteX28" fmla="*/ 9436 w 9512"/>
              <a:gd name="connsiteY28" fmla="*/ 4000 h 10000"/>
              <a:gd name="connsiteX29" fmla="*/ 9508 w 9512"/>
              <a:gd name="connsiteY29" fmla="*/ 1667 h 10000"/>
              <a:gd name="connsiteX30" fmla="*/ 9512 w 9512"/>
              <a:gd name="connsiteY30" fmla="*/ 4667 h 10000"/>
              <a:gd name="connsiteX31" fmla="*/ 9438 w 9512"/>
              <a:gd name="connsiteY31" fmla="*/ 7000 h 10000"/>
              <a:gd name="connsiteX32" fmla="*/ 9301 w 9512"/>
              <a:gd name="connsiteY32" fmla="*/ 8667 h 10000"/>
              <a:gd name="connsiteX33" fmla="*/ 9083 w 9512"/>
              <a:gd name="connsiteY33" fmla="*/ 9333 h 10000"/>
              <a:gd name="connsiteX34" fmla="*/ 8256 w 9512"/>
              <a:gd name="connsiteY34" fmla="*/ 6333 h 10000"/>
              <a:gd name="connsiteX35" fmla="*/ 7756 w 9512"/>
              <a:gd name="connsiteY35" fmla="*/ 6333 h 10000"/>
              <a:gd name="connsiteX36" fmla="*/ 6960 w 9512"/>
              <a:gd name="connsiteY36" fmla="*/ 7000 h 10000"/>
              <a:gd name="connsiteX37" fmla="*/ 6320 w 9512"/>
              <a:gd name="connsiteY37" fmla="*/ 4667 h 10000"/>
              <a:gd name="connsiteX38" fmla="*/ 6084 w 9512"/>
              <a:gd name="connsiteY38" fmla="*/ 3000 h 10000"/>
              <a:gd name="connsiteX39" fmla="*/ 5963 w 9512"/>
              <a:gd name="connsiteY39" fmla="*/ 3333 h 10000"/>
              <a:gd name="connsiteX40" fmla="*/ 5752 w 9512"/>
              <a:gd name="connsiteY40" fmla="*/ 4000 h 10000"/>
              <a:gd name="connsiteX41" fmla="*/ 5007 w 9512"/>
              <a:gd name="connsiteY41" fmla="*/ 3000 h 10000"/>
              <a:gd name="connsiteX42" fmla="*/ 4135 w 9512"/>
              <a:gd name="connsiteY42" fmla="*/ 7667 h 10000"/>
              <a:gd name="connsiteX43" fmla="*/ 3774 w 9512"/>
              <a:gd name="connsiteY43" fmla="*/ 6333 h 10000"/>
              <a:gd name="connsiteX44" fmla="*/ 3521 w 9512"/>
              <a:gd name="connsiteY44" fmla="*/ 4667 h 10000"/>
              <a:gd name="connsiteX45" fmla="*/ 2831 w 9512"/>
              <a:gd name="connsiteY45" fmla="*/ 4667 h 10000"/>
              <a:gd name="connsiteX46" fmla="*/ 2503 w 9512"/>
              <a:gd name="connsiteY46" fmla="*/ 4000 h 10000"/>
              <a:gd name="connsiteX47" fmla="*/ 2379 w 9512"/>
              <a:gd name="connsiteY47" fmla="*/ 5333 h 10000"/>
              <a:gd name="connsiteX48" fmla="*/ 2271 w 9512"/>
              <a:gd name="connsiteY48" fmla="*/ 7000 h 10000"/>
              <a:gd name="connsiteX49" fmla="*/ 2066 w 9512"/>
              <a:gd name="connsiteY49" fmla="*/ 7667 h 10000"/>
              <a:gd name="connsiteX50" fmla="*/ 1957 w 9512"/>
              <a:gd name="connsiteY50" fmla="*/ 7667 h 10000"/>
              <a:gd name="connsiteX51" fmla="*/ 1539 w 9512"/>
              <a:gd name="connsiteY51" fmla="*/ 8667 h 10000"/>
              <a:gd name="connsiteX52" fmla="*/ 1112 w 9512"/>
              <a:gd name="connsiteY52" fmla="*/ 10000 h 10000"/>
              <a:gd name="connsiteX0" fmla="*/ 1147 w 9978"/>
              <a:gd name="connsiteY0" fmla="*/ 10000 h 10000"/>
              <a:gd name="connsiteX1" fmla="*/ 546 w 9978"/>
              <a:gd name="connsiteY1" fmla="*/ 8667 h 10000"/>
              <a:gd name="connsiteX2" fmla="*/ 186 w 9978"/>
              <a:gd name="connsiteY2" fmla="*/ 8667 h 10000"/>
              <a:gd name="connsiteX3" fmla="*/ 0 w 9978"/>
              <a:gd name="connsiteY3" fmla="*/ 8667 h 10000"/>
              <a:gd name="connsiteX4" fmla="*/ 186 w 9978"/>
              <a:gd name="connsiteY4" fmla="*/ 5667 h 10000"/>
              <a:gd name="connsiteX5" fmla="*/ 546 w 9978"/>
              <a:gd name="connsiteY5" fmla="*/ 5667 h 10000"/>
              <a:gd name="connsiteX6" fmla="*/ 1147 w 9978"/>
              <a:gd name="connsiteY6" fmla="*/ 7000 h 10000"/>
              <a:gd name="connsiteX7" fmla="*/ 1596 w 9978"/>
              <a:gd name="connsiteY7" fmla="*/ 5667 h 10000"/>
              <a:gd name="connsiteX8" fmla="*/ 2035 w 9978"/>
              <a:gd name="connsiteY8" fmla="*/ 4667 h 10000"/>
              <a:gd name="connsiteX9" fmla="*/ 2150 w 9978"/>
              <a:gd name="connsiteY9" fmla="*/ 4667 h 10000"/>
              <a:gd name="connsiteX10" fmla="*/ 2366 w 9978"/>
              <a:gd name="connsiteY10" fmla="*/ 4000 h 10000"/>
              <a:gd name="connsiteX11" fmla="*/ 2477 w 9978"/>
              <a:gd name="connsiteY11" fmla="*/ 2333 h 10000"/>
              <a:gd name="connsiteX12" fmla="*/ 2609 w 9978"/>
              <a:gd name="connsiteY12" fmla="*/ 667 h 10000"/>
              <a:gd name="connsiteX13" fmla="*/ 2954 w 9978"/>
              <a:gd name="connsiteY13" fmla="*/ 1667 h 10000"/>
              <a:gd name="connsiteX14" fmla="*/ 3680 w 9978"/>
              <a:gd name="connsiteY14" fmla="*/ 1667 h 10000"/>
              <a:gd name="connsiteX15" fmla="*/ 3946 w 9978"/>
              <a:gd name="connsiteY15" fmla="*/ 3000 h 10000"/>
              <a:gd name="connsiteX16" fmla="*/ 4323 w 9978"/>
              <a:gd name="connsiteY16" fmla="*/ 4667 h 10000"/>
              <a:gd name="connsiteX17" fmla="*/ 5242 w 9978"/>
              <a:gd name="connsiteY17" fmla="*/ 0 h 10000"/>
              <a:gd name="connsiteX18" fmla="*/ 6025 w 9978"/>
              <a:gd name="connsiteY18" fmla="*/ 667 h 10000"/>
              <a:gd name="connsiteX19" fmla="*/ 6247 w 9978"/>
              <a:gd name="connsiteY19" fmla="*/ 333 h 10000"/>
              <a:gd name="connsiteX20" fmla="*/ 6374 w 9978"/>
              <a:gd name="connsiteY20" fmla="*/ 0 h 10000"/>
              <a:gd name="connsiteX21" fmla="*/ 6622 w 9978"/>
              <a:gd name="connsiteY21" fmla="*/ 1667 h 10000"/>
              <a:gd name="connsiteX22" fmla="*/ 7295 w 9978"/>
              <a:gd name="connsiteY22" fmla="*/ 4000 h 10000"/>
              <a:gd name="connsiteX23" fmla="*/ 8132 w 9978"/>
              <a:gd name="connsiteY23" fmla="*/ 3000 h 10000"/>
              <a:gd name="connsiteX24" fmla="*/ 8658 w 9978"/>
              <a:gd name="connsiteY24" fmla="*/ 3000 h 10000"/>
              <a:gd name="connsiteX25" fmla="*/ 9527 w 9978"/>
              <a:gd name="connsiteY25" fmla="*/ 6333 h 10000"/>
              <a:gd name="connsiteX26" fmla="*/ 9756 w 9978"/>
              <a:gd name="connsiteY26" fmla="*/ 5667 h 10000"/>
              <a:gd name="connsiteX27" fmla="*/ 9898 w 9978"/>
              <a:gd name="connsiteY27" fmla="*/ 4000 h 10000"/>
              <a:gd name="connsiteX28" fmla="*/ 9974 w 9978"/>
              <a:gd name="connsiteY28" fmla="*/ 1667 h 10000"/>
              <a:gd name="connsiteX29" fmla="*/ 9978 w 9978"/>
              <a:gd name="connsiteY29" fmla="*/ 4667 h 10000"/>
              <a:gd name="connsiteX30" fmla="*/ 9900 w 9978"/>
              <a:gd name="connsiteY30" fmla="*/ 7000 h 10000"/>
              <a:gd name="connsiteX31" fmla="*/ 9756 w 9978"/>
              <a:gd name="connsiteY31" fmla="*/ 8667 h 10000"/>
              <a:gd name="connsiteX32" fmla="*/ 9527 w 9978"/>
              <a:gd name="connsiteY32" fmla="*/ 9333 h 10000"/>
              <a:gd name="connsiteX33" fmla="*/ 8658 w 9978"/>
              <a:gd name="connsiteY33" fmla="*/ 6333 h 10000"/>
              <a:gd name="connsiteX34" fmla="*/ 8132 w 9978"/>
              <a:gd name="connsiteY34" fmla="*/ 6333 h 10000"/>
              <a:gd name="connsiteX35" fmla="*/ 7295 w 9978"/>
              <a:gd name="connsiteY35" fmla="*/ 7000 h 10000"/>
              <a:gd name="connsiteX36" fmla="*/ 6622 w 9978"/>
              <a:gd name="connsiteY36" fmla="*/ 4667 h 10000"/>
              <a:gd name="connsiteX37" fmla="*/ 6374 w 9978"/>
              <a:gd name="connsiteY37" fmla="*/ 3000 h 10000"/>
              <a:gd name="connsiteX38" fmla="*/ 6247 w 9978"/>
              <a:gd name="connsiteY38" fmla="*/ 3333 h 10000"/>
              <a:gd name="connsiteX39" fmla="*/ 6025 w 9978"/>
              <a:gd name="connsiteY39" fmla="*/ 4000 h 10000"/>
              <a:gd name="connsiteX40" fmla="*/ 5242 w 9978"/>
              <a:gd name="connsiteY40" fmla="*/ 3000 h 10000"/>
              <a:gd name="connsiteX41" fmla="*/ 4325 w 9978"/>
              <a:gd name="connsiteY41" fmla="*/ 7667 h 10000"/>
              <a:gd name="connsiteX42" fmla="*/ 3946 w 9978"/>
              <a:gd name="connsiteY42" fmla="*/ 6333 h 10000"/>
              <a:gd name="connsiteX43" fmla="*/ 3680 w 9978"/>
              <a:gd name="connsiteY43" fmla="*/ 4667 h 10000"/>
              <a:gd name="connsiteX44" fmla="*/ 2954 w 9978"/>
              <a:gd name="connsiteY44" fmla="*/ 4667 h 10000"/>
              <a:gd name="connsiteX45" fmla="*/ 2609 w 9978"/>
              <a:gd name="connsiteY45" fmla="*/ 4000 h 10000"/>
              <a:gd name="connsiteX46" fmla="*/ 2479 w 9978"/>
              <a:gd name="connsiteY46" fmla="*/ 5333 h 10000"/>
              <a:gd name="connsiteX47" fmla="*/ 2366 w 9978"/>
              <a:gd name="connsiteY47" fmla="*/ 7000 h 10000"/>
              <a:gd name="connsiteX48" fmla="*/ 2150 w 9978"/>
              <a:gd name="connsiteY48" fmla="*/ 7667 h 10000"/>
              <a:gd name="connsiteX49" fmla="*/ 2035 w 9978"/>
              <a:gd name="connsiteY49" fmla="*/ 7667 h 10000"/>
              <a:gd name="connsiteX50" fmla="*/ 1596 w 9978"/>
              <a:gd name="connsiteY50" fmla="*/ 8667 h 10000"/>
              <a:gd name="connsiteX51" fmla="*/ 1147 w 9978"/>
              <a:gd name="connsiteY51" fmla="*/ 10000 h 10000"/>
              <a:gd name="connsiteX0" fmla="*/ 964 w 9814"/>
              <a:gd name="connsiteY0" fmla="*/ 10000 h 10000"/>
              <a:gd name="connsiteX1" fmla="*/ 361 w 9814"/>
              <a:gd name="connsiteY1" fmla="*/ 8667 h 10000"/>
              <a:gd name="connsiteX2" fmla="*/ 0 w 9814"/>
              <a:gd name="connsiteY2" fmla="*/ 8667 h 10000"/>
              <a:gd name="connsiteX3" fmla="*/ 0 w 9814"/>
              <a:gd name="connsiteY3" fmla="*/ 5667 h 10000"/>
              <a:gd name="connsiteX4" fmla="*/ 361 w 9814"/>
              <a:gd name="connsiteY4" fmla="*/ 5667 h 10000"/>
              <a:gd name="connsiteX5" fmla="*/ 964 w 9814"/>
              <a:gd name="connsiteY5" fmla="*/ 7000 h 10000"/>
              <a:gd name="connsiteX6" fmla="*/ 1414 w 9814"/>
              <a:gd name="connsiteY6" fmla="*/ 5667 h 10000"/>
              <a:gd name="connsiteX7" fmla="*/ 1853 w 9814"/>
              <a:gd name="connsiteY7" fmla="*/ 4667 h 10000"/>
              <a:gd name="connsiteX8" fmla="*/ 1969 w 9814"/>
              <a:gd name="connsiteY8" fmla="*/ 4667 h 10000"/>
              <a:gd name="connsiteX9" fmla="*/ 2185 w 9814"/>
              <a:gd name="connsiteY9" fmla="*/ 4000 h 10000"/>
              <a:gd name="connsiteX10" fmla="*/ 2296 w 9814"/>
              <a:gd name="connsiteY10" fmla="*/ 2333 h 10000"/>
              <a:gd name="connsiteX11" fmla="*/ 2429 w 9814"/>
              <a:gd name="connsiteY11" fmla="*/ 667 h 10000"/>
              <a:gd name="connsiteX12" fmla="*/ 2775 w 9814"/>
              <a:gd name="connsiteY12" fmla="*/ 1667 h 10000"/>
              <a:gd name="connsiteX13" fmla="*/ 3502 w 9814"/>
              <a:gd name="connsiteY13" fmla="*/ 1667 h 10000"/>
              <a:gd name="connsiteX14" fmla="*/ 3769 w 9814"/>
              <a:gd name="connsiteY14" fmla="*/ 3000 h 10000"/>
              <a:gd name="connsiteX15" fmla="*/ 4147 w 9814"/>
              <a:gd name="connsiteY15" fmla="*/ 4667 h 10000"/>
              <a:gd name="connsiteX16" fmla="*/ 5068 w 9814"/>
              <a:gd name="connsiteY16" fmla="*/ 0 h 10000"/>
              <a:gd name="connsiteX17" fmla="*/ 5852 w 9814"/>
              <a:gd name="connsiteY17" fmla="*/ 667 h 10000"/>
              <a:gd name="connsiteX18" fmla="*/ 6075 w 9814"/>
              <a:gd name="connsiteY18" fmla="*/ 333 h 10000"/>
              <a:gd name="connsiteX19" fmla="*/ 6202 w 9814"/>
              <a:gd name="connsiteY19" fmla="*/ 0 h 10000"/>
              <a:gd name="connsiteX20" fmla="*/ 6451 w 9814"/>
              <a:gd name="connsiteY20" fmla="*/ 1667 h 10000"/>
              <a:gd name="connsiteX21" fmla="*/ 7125 w 9814"/>
              <a:gd name="connsiteY21" fmla="*/ 4000 h 10000"/>
              <a:gd name="connsiteX22" fmla="*/ 7964 w 9814"/>
              <a:gd name="connsiteY22" fmla="*/ 3000 h 10000"/>
              <a:gd name="connsiteX23" fmla="*/ 8491 w 9814"/>
              <a:gd name="connsiteY23" fmla="*/ 3000 h 10000"/>
              <a:gd name="connsiteX24" fmla="*/ 9362 w 9814"/>
              <a:gd name="connsiteY24" fmla="*/ 6333 h 10000"/>
              <a:gd name="connsiteX25" fmla="*/ 9592 w 9814"/>
              <a:gd name="connsiteY25" fmla="*/ 5667 h 10000"/>
              <a:gd name="connsiteX26" fmla="*/ 9734 w 9814"/>
              <a:gd name="connsiteY26" fmla="*/ 4000 h 10000"/>
              <a:gd name="connsiteX27" fmla="*/ 9810 w 9814"/>
              <a:gd name="connsiteY27" fmla="*/ 1667 h 10000"/>
              <a:gd name="connsiteX28" fmla="*/ 9814 w 9814"/>
              <a:gd name="connsiteY28" fmla="*/ 4667 h 10000"/>
              <a:gd name="connsiteX29" fmla="*/ 9736 w 9814"/>
              <a:gd name="connsiteY29" fmla="*/ 7000 h 10000"/>
              <a:gd name="connsiteX30" fmla="*/ 9592 w 9814"/>
              <a:gd name="connsiteY30" fmla="*/ 8667 h 10000"/>
              <a:gd name="connsiteX31" fmla="*/ 9362 w 9814"/>
              <a:gd name="connsiteY31" fmla="*/ 9333 h 10000"/>
              <a:gd name="connsiteX32" fmla="*/ 8491 w 9814"/>
              <a:gd name="connsiteY32" fmla="*/ 6333 h 10000"/>
              <a:gd name="connsiteX33" fmla="*/ 7964 w 9814"/>
              <a:gd name="connsiteY33" fmla="*/ 6333 h 10000"/>
              <a:gd name="connsiteX34" fmla="*/ 7125 w 9814"/>
              <a:gd name="connsiteY34" fmla="*/ 7000 h 10000"/>
              <a:gd name="connsiteX35" fmla="*/ 6451 w 9814"/>
              <a:gd name="connsiteY35" fmla="*/ 4667 h 10000"/>
              <a:gd name="connsiteX36" fmla="*/ 6202 w 9814"/>
              <a:gd name="connsiteY36" fmla="*/ 3000 h 10000"/>
              <a:gd name="connsiteX37" fmla="*/ 6075 w 9814"/>
              <a:gd name="connsiteY37" fmla="*/ 3333 h 10000"/>
              <a:gd name="connsiteX38" fmla="*/ 5852 w 9814"/>
              <a:gd name="connsiteY38" fmla="*/ 4000 h 10000"/>
              <a:gd name="connsiteX39" fmla="*/ 5068 w 9814"/>
              <a:gd name="connsiteY39" fmla="*/ 3000 h 10000"/>
              <a:gd name="connsiteX40" fmla="*/ 4149 w 9814"/>
              <a:gd name="connsiteY40" fmla="*/ 7667 h 10000"/>
              <a:gd name="connsiteX41" fmla="*/ 3769 w 9814"/>
              <a:gd name="connsiteY41" fmla="*/ 6333 h 10000"/>
              <a:gd name="connsiteX42" fmla="*/ 3502 w 9814"/>
              <a:gd name="connsiteY42" fmla="*/ 4667 h 10000"/>
              <a:gd name="connsiteX43" fmla="*/ 2775 w 9814"/>
              <a:gd name="connsiteY43" fmla="*/ 4667 h 10000"/>
              <a:gd name="connsiteX44" fmla="*/ 2429 w 9814"/>
              <a:gd name="connsiteY44" fmla="*/ 4000 h 10000"/>
              <a:gd name="connsiteX45" fmla="*/ 2298 w 9814"/>
              <a:gd name="connsiteY45" fmla="*/ 5333 h 10000"/>
              <a:gd name="connsiteX46" fmla="*/ 2185 w 9814"/>
              <a:gd name="connsiteY46" fmla="*/ 7000 h 10000"/>
              <a:gd name="connsiteX47" fmla="*/ 1969 w 9814"/>
              <a:gd name="connsiteY47" fmla="*/ 7667 h 10000"/>
              <a:gd name="connsiteX48" fmla="*/ 1853 w 9814"/>
              <a:gd name="connsiteY48" fmla="*/ 7667 h 10000"/>
              <a:gd name="connsiteX49" fmla="*/ 1414 w 9814"/>
              <a:gd name="connsiteY49" fmla="*/ 8667 h 10000"/>
              <a:gd name="connsiteX50" fmla="*/ 964 w 9814"/>
              <a:gd name="connsiteY50" fmla="*/ 10000 h 10000"/>
              <a:gd name="connsiteX0" fmla="*/ 982 w 10000"/>
              <a:gd name="connsiteY0" fmla="*/ 10000 h 10000"/>
              <a:gd name="connsiteX1" fmla="*/ 368 w 10000"/>
              <a:gd name="connsiteY1" fmla="*/ 8667 h 10000"/>
              <a:gd name="connsiteX2" fmla="*/ 0 w 10000"/>
              <a:gd name="connsiteY2" fmla="*/ 5667 h 10000"/>
              <a:gd name="connsiteX3" fmla="*/ 368 w 10000"/>
              <a:gd name="connsiteY3" fmla="*/ 5667 h 10000"/>
              <a:gd name="connsiteX4" fmla="*/ 982 w 10000"/>
              <a:gd name="connsiteY4" fmla="*/ 7000 h 10000"/>
              <a:gd name="connsiteX5" fmla="*/ 1441 w 10000"/>
              <a:gd name="connsiteY5" fmla="*/ 5667 h 10000"/>
              <a:gd name="connsiteX6" fmla="*/ 1888 w 10000"/>
              <a:gd name="connsiteY6" fmla="*/ 4667 h 10000"/>
              <a:gd name="connsiteX7" fmla="*/ 2006 w 10000"/>
              <a:gd name="connsiteY7" fmla="*/ 4667 h 10000"/>
              <a:gd name="connsiteX8" fmla="*/ 2226 w 10000"/>
              <a:gd name="connsiteY8" fmla="*/ 4000 h 10000"/>
              <a:gd name="connsiteX9" fmla="*/ 2340 w 10000"/>
              <a:gd name="connsiteY9" fmla="*/ 2333 h 10000"/>
              <a:gd name="connsiteX10" fmla="*/ 2475 w 10000"/>
              <a:gd name="connsiteY10" fmla="*/ 667 h 10000"/>
              <a:gd name="connsiteX11" fmla="*/ 2828 w 10000"/>
              <a:gd name="connsiteY11" fmla="*/ 1667 h 10000"/>
              <a:gd name="connsiteX12" fmla="*/ 3568 w 10000"/>
              <a:gd name="connsiteY12" fmla="*/ 1667 h 10000"/>
              <a:gd name="connsiteX13" fmla="*/ 3840 w 10000"/>
              <a:gd name="connsiteY13" fmla="*/ 3000 h 10000"/>
              <a:gd name="connsiteX14" fmla="*/ 4226 w 10000"/>
              <a:gd name="connsiteY14" fmla="*/ 4667 h 10000"/>
              <a:gd name="connsiteX15" fmla="*/ 5164 w 10000"/>
              <a:gd name="connsiteY15" fmla="*/ 0 h 10000"/>
              <a:gd name="connsiteX16" fmla="*/ 5963 w 10000"/>
              <a:gd name="connsiteY16" fmla="*/ 667 h 10000"/>
              <a:gd name="connsiteX17" fmla="*/ 6190 w 10000"/>
              <a:gd name="connsiteY17" fmla="*/ 333 h 10000"/>
              <a:gd name="connsiteX18" fmla="*/ 6320 w 10000"/>
              <a:gd name="connsiteY18" fmla="*/ 0 h 10000"/>
              <a:gd name="connsiteX19" fmla="*/ 6573 w 10000"/>
              <a:gd name="connsiteY19" fmla="*/ 1667 h 10000"/>
              <a:gd name="connsiteX20" fmla="*/ 7260 w 10000"/>
              <a:gd name="connsiteY20" fmla="*/ 4000 h 10000"/>
              <a:gd name="connsiteX21" fmla="*/ 8115 w 10000"/>
              <a:gd name="connsiteY21" fmla="*/ 3000 h 10000"/>
              <a:gd name="connsiteX22" fmla="*/ 8652 w 10000"/>
              <a:gd name="connsiteY22" fmla="*/ 3000 h 10000"/>
              <a:gd name="connsiteX23" fmla="*/ 9539 w 10000"/>
              <a:gd name="connsiteY23" fmla="*/ 6333 h 10000"/>
              <a:gd name="connsiteX24" fmla="*/ 9774 w 10000"/>
              <a:gd name="connsiteY24" fmla="*/ 5667 h 10000"/>
              <a:gd name="connsiteX25" fmla="*/ 9918 w 10000"/>
              <a:gd name="connsiteY25" fmla="*/ 4000 h 10000"/>
              <a:gd name="connsiteX26" fmla="*/ 9996 w 10000"/>
              <a:gd name="connsiteY26" fmla="*/ 1667 h 10000"/>
              <a:gd name="connsiteX27" fmla="*/ 10000 w 10000"/>
              <a:gd name="connsiteY27" fmla="*/ 4667 h 10000"/>
              <a:gd name="connsiteX28" fmla="*/ 9921 w 10000"/>
              <a:gd name="connsiteY28" fmla="*/ 7000 h 10000"/>
              <a:gd name="connsiteX29" fmla="*/ 9774 w 10000"/>
              <a:gd name="connsiteY29" fmla="*/ 8667 h 10000"/>
              <a:gd name="connsiteX30" fmla="*/ 9539 w 10000"/>
              <a:gd name="connsiteY30" fmla="*/ 9333 h 10000"/>
              <a:gd name="connsiteX31" fmla="*/ 8652 w 10000"/>
              <a:gd name="connsiteY31" fmla="*/ 6333 h 10000"/>
              <a:gd name="connsiteX32" fmla="*/ 8115 w 10000"/>
              <a:gd name="connsiteY32" fmla="*/ 6333 h 10000"/>
              <a:gd name="connsiteX33" fmla="*/ 7260 w 10000"/>
              <a:gd name="connsiteY33" fmla="*/ 7000 h 10000"/>
              <a:gd name="connsiteX34" fmla="*/ 6573 w 10000"/>
              <a:gd name="connsiteY34" fmla="*/ 4667 h 10000"/>
              <a:gd name="connsiteX35" fmla="*/ 6320 w 10000"/>
              <a:gd name="connsiteY35" fmla="*/ 3000 h 10000"/>
              <a:gd name="connsiteX36" fmla="*/ 6190 w 10000"/>
              <a:gd name="connsiteY36" fmla="*/ 3333 h 10000"/>
              <a:gd name="connsiteX37" fmla="*/ 5963 w 10000"/>
              <a:gd name="connsiteY37" fmla="*/ 4000 h 10000"/>
              <a:gd name="connsiteX38" fmla="*/ 5164 w 10000"/>
              <a:gd name="connsiteY38" fmla="*/ 3000 h 10000"/>
              <a:gd name="connsiteX39" fmla="*/ 4228 w 10000"/>
              <a:gd name="connsiteY39" fmla="*/ 7667 h 10000"/>
              <a:gd name="connsiteX40" fmla="*/ 3840 w 10000"/>
              <a:gd name="connsiteY40" fmla="*/ 6333 h 10000"/>
              <a:gd name="connsiteX41" fmla="*/ 3568 w 10000"/>
              <a:gd name="connsiteY41" fmla="*/ 4667 h 10000"/>
              <a:gd name="connsiteX42" fmla="*/ 2828 w 10000"/>
              <a:gd name="connsiteY42" fmla="*/ 4667 h 10000"/>
              <a:gd name="connsiteX43" fmla="*/ 2475 w 10000"/>
              <a:gd name="connsiteY43" fmla="*/ 4000 h 10000"/>
              <a:gd name="connsiteX44" fmla="*/ 2342 w 10000"/>
              <a:gd name="connsiteY44" fmla="*/ 5333 h 10000"/>
              <a:gd name="connsiteX45" fmla="*/ 2226 w 10000"/>
              <a:gd name="connsiteY45" fmla="*/ 7000 h 10000"/>
              <a:gd name="connsiteX46" fmla="*/ 2006 w 10000"/>
              <a:gd name="connsiteY46" fmla="*/ 7667 h 10000"/>
              <a:gd name="connsiteX47" fmla="*/ 1888 w 10000"/>
              <a:gd name="connsiteY47" fmla="*/ 7667 h 10000"/>
              <a:gd name="connsiteX48" fmla="*/ 1441 w 10000"/>
              <a:gd name="connsiteY48" fmla="*/ 8667 h 10000"/>
              <a:gd name="connsiteX49" fmla="*/ 982 w 10000"/>
              <a:gd name="connsiteY49" fmla="*/ 10000 h 10000"/>
              <a:gd name="connsiteX0" fmla="*/ 614 w 9632"/>
              <a:gd name="connsiteY0" fmla="*/ 10000 h 10000"/>
              <a:gd name="connsiteX1" fmla="*/ 0 w 9632"/>
              <a:gd name="connsiteY1" fmla="*/ 8667 h 10000"/>
              <a:gd name="connsiteX2" fmla="*/ 0 w 9632"/>
              <a:gd name="connsiteY2" fmla="*/ 5667 h 10000"/>
              <a:gd name="connsiteX3" fmla="*/ 614 w 9632"/>
              <a:gd name="connsiteY3" fmla="*/ 7000 h 10000"/>
              <a:gd name="connsiteX4" fmla="*/ 1073 w 9632"/>
              <a:gd name="connsiteY4" fmla="*/ 5667 h 10000"/>
              <a:gd name="connsiteX5" fmla="*/ 1520 w 9632"/>
              <a:gd name="connsiteY5" fmla="*/ 4667 h 10000"/>
              <a:gd name="connsiteX6" fmla="*/ 1638 w 9632"/>
              <a:gd name="connsiteY6" fmla="*/ 4667 h 10000"/>
              <a:gd name="connsiteX7" fmla="*/ 1858 w 9632"/>
              <a:gd name="connsiteY7" fmla="*/ 4000 h 10000"/>
              <a:gd name="connsiteX8" fmla="*/ 1972 w 9632"/>
              <a:gd name="connsiteY8" fmla="*/ 2333 h 10000"/>
              <a:gd name="connsiteX9" fmla="*/ 2107 w 9632"/>
              <a:gd name="connsiteY9" fmla="*/ 667 h 10000"/>
              <a:gd name="connsiteX10" fmla="*/ 2460 w 9632"/>
              <a:gd name="connsiteY10" fmla="*/ 1667 h 10000"/>
              <a:gd name="connsiteX11" fmla="*/ 3200 w 9632"/>
              <a:gd name="connsiteY11" fmla="*/ 1667 h 10000"/>
              <a:gd name="connsiteX12" fmla="*/ 3472 w 9632"/>
              <a:gd name="connsiteY12" fmla="*/ 3000 h 10000"/>
              <a:gd name="connsiteX13" fmla="*/ 3858 w 9632"/>
              <a:gd name="connsiteY13" fmla="*/ 4667 h 10000"/>
              <a:gd name="connsiteX14" fmla="*/ 4796 w 9632"/>
              <a:gd name="connsiteY14" fmla="*/ 0 h 10000"/>
              <a:gd name="connsiteX15" fmla="*/ 5595 w 9632"/>
              <a:gd name="connsiteY15" fmla="*/ 667 h 10000"/>
              <a:gd name="connsiteX16" fmla="*/ 5822 w 9632"/>
              <a:gd name="connsiteY16" fmla="*/ 333 h 10000"/>
              <a:gd name="connsiteX17" fmla="*/ 5952 w 9632"/>
              <a:gd name="connsiteY17" fmla="*/ 0 h 10000"/>
              <a:gd name="connsiteX18" fmla="*/ 6205 w 9632"/>
              <a:gd name="connsiteY18" fmla="*/ 1667 h 10000"/>
              <a:gd name="connsiteX19" fmla="*/ 6892 w 9632"/>
              <a:gd name="connsiteY19" fmla="*/ 4000 h 10000"/>
              <a:gd name="connsiteX20" fmla="*/ 7747 w 9632"/>
              <a:gd name="connsiteY20" fmla="*/ 3000 h 10000"/>
              <a:gd name="connsiteX21" fmla="*/ 8284 w 9632"/>
              <a:gd name="connsiteY21" fmla="*/ 3000 h 10000"/>
              <a:gd name="connsiteX22" fmla="*/ 9171 w 9632"/>
              <a:gd name="connsiteY22" fmla="*/ 6333 h 10000"/>
              <a:gd name="connsiteX23" fmla="*/ 9406 w 9632"/>
              <a:gd name="connsiteY23" fmla="*/ 5667 h 10000"/>
              <a:gd name="connsiteX24" fmla="*/ 9550 w 9632"/>
              <a:gd name="connsiteY24" fmla="*/ 4000 h 10000"/>
              <a:gd name="connsiteX25" fmla="*/ 9628 w 9632"/>
              <a:gd name="connsiteY25" fmla="*/ 1667 h 10000"/>
              <a:gd name="connsiteX26" fmla="*/ 9632 w 9632"/>
              <a:gd name="connsiteY26" fmla="*/ 4667 h 10000"/>
              <a:gd name="connsiteX27" fmla="*/ 9553 w 9632"/>
              <a:gd name="connsiteY27" fmla="*/ 7000 h 10000"/>
              <a:gd name="connsiteX28" fmla="*/ 9406 w 9632"/>
              <a:gd name="connsiteY28" fmla="*/ 8667 h 10000"/>
              <a:gd name="connsiteX29" fmla="*/ 9171 w 9632"/>
              <a:gd name="connsiteY29" fmla="*/ 9333 h 10000"/>
              <a:gd name="connsiteX30" fmla="*/ 8284 w 9632"/>
              <a:gd name="connsiteY30" fmla="*/ 6333 h 10000"/>
              <a:gd name="connsiteX31" fmla="*/ 7747 w 9632"/>
              <a:gd name="connsiteY31" fmla="*/ 6333 h 10000"/>
              <a:gd name="connsiteX32" fmla="*/ 6892 w 9632"/>
              <a:gd name="connsiteY32" fmla="*/ 7000 h 10000"/>
              <a:gd name="connsiteX33" fmla="*/ 6205 w 9632"/>
              <a:gd name="connsiteY33" fmla="*/ 4667 h 10000"/>
              <a:gd name="connsiteX34" fmla="*/ 5952 w 9632"/>
              <a:gd name="connsiteY34" fmla="*/ 3000 h 10000"/>
              <a:gd name="connsiteX35" fmla="*/ 5822 w 9632"/>
              <a:gd name="connsiteY35" fmla="*/ 3333 h 10000"/>
              <a:gd name="connsiteX36" fmla="*/ 5595 w 9632"/>
              <a:gd name="connsiteY36" fmla="*/ 4000 h 10000"/>
              <a:gd name="connsiteX37" fmla="*/ 4796 w 9632"/>
              <a:gd name="connsiteY37" fmla="*/ 3000 h 10000"/>
              <a:gd name="connsiteX38" fmla="*/ 3860 w 9632"/>
              <a:gd name="connsiteY38" fmla="*/ 7667 h 10000"/>
              <a:gd name="connsiteX39" fmla="*/ 3472 w 9632"/>
              <a:gd name="connsiteY39" fmla="*/ 6333 h 10000"/>
              <a:gd name="connsiteX40" fmla="*/ 3200 w 9632"/>
              <a:gd name="connsiteY40" fmla="*/ 4667 h 10000"/>
              <a:gd name="connsiteX41" fmla="*/ 2460 w 9632"/>
              <a:gd name="connsiteY41" fmla="*/ 4667 h 10000"/>
              <a:gd name="connsiteX42" fmla="*/ 2107 w 9632"/>
              <a:gd name="connsiteY42" fmla="*/ 4000 h 10000"/>
              <a:gd name="connsiteX43" fmla="*/ 1974 w 9632"/>
              <a:gd name="connsiteY43" fmla="*/ 5333 h 10000"/>
              <a:gd name="connsiteX44" fmla="*/ 1858 w 9632"/>
              <a:gd name="connsiteY44" fmla="*/ 7000 h 10000"/>
              <a:gd name="connsiteX45" fmla="*/ 1638 w 9632"/>
              <a:gd name="connsiteY45" fmla="*/ 7667 h 10000"/>
              <a:gd name="connsiteX46" fmla="*/ 1520 w 9632"/>
              <a:gd name="connsiteY46" fmla="*/ 7667 h 10000"/>
              <a:gd name="connsiteX47" fmla="*/ 1073 w 9632"/>
              <a:gd name="connsiteY47" fmla="*/ 8667 h 10000"/>
              <a:gd name="connsiteX48" fmla="*/ 614 w 9632"/>
              <a:gd name="connsiteY48" fmla="*/ 10000 h 10000"/>
              <a:gd name="connsiteX0" fmla="*/ 637 w 10000"/>
              <a:gd name="connsiteY0" fmla="*/ 10000 h 10000"/>
              <a:gd name="connsiteX1" fmla="*/ 0 w 10000"/>
              <a:gd name="connsiteY1" fmla="*/ 8667 h 10000"/>
              <a:gd name="connsiteX2" fmla="*/ 637 w 10000"/>
              <a:gd name="connsiteY2" fmla="*/ 7000 h 10000"/>
              <a:gd name="connsiteX3" fmla="*/ 1114 w 10000"/>
              <a:gd name="connsiteY3" fmla="*/ 5667 h 10000"/>
              <a:gd name="connsiteX4" fmla="*/ 1578 w 10000"/>
              <a:gd name="connsiteY4" fmla="*/ 4667 h 10000"/>
              <a:gd name="connsiteX5" fmla="*/ 1701 w 10000"/>
              <a:gd name="connsiteY5" fmla="*/ 4667 h 10000"/>
              <a:gd name="connsiteX6" fmla="*/ 1929 w 10000"/>
              <a:gd name="connsiteY6" fmla="*/ 4000 h 10000"/>
              <a:gd name="connsiteX7" fmla="*/ 2047 w 10000"/>
              <a:gd name="connsiteY7" fmla="*/ 2333 h 10000"/>
              <a:gd name="connsiteX8" fmla="*/ 2188 w 10000"/>
              <a:gd name="connsiteY8" fmla="*/ 667 h 10000"/>
              <a:gd name="connsiteX9" fmla="*/ 2554 w 10000"/>
              <a:gd name="connsiteY9" fmla="*/ 1667 h 10000"/>
              <a:gd name="connsiteX10" fmla="*/ 3322 w 10000"/>
              <a:gd name="connsiteY10" fmla="*/ 1667 h 10000"/>
              <a:gd name="connsiteX11" fmla="*/ 3605 w 10000"/>
              <a:gd name="connsiteY11" fmla="*/ 3000 h 10000"/>
              <a:gd name="connsiteX12" fmla="*/ 4005 w 10000"/>
              <a:gd name="connsiteY12" fmla="*/ 4667 h 10000"/>
              <a:gd name="connsiteX13" fmla="*/ 4979 w 10000"/>
              <a:gd name="connsiteY13" fmla="*/ 0 h 10000"/>
              <a:gd name="connsiteX14" fmla="*/ 5809 w 10000"/>
              <a:gd name="connsiteY14" fmla="*/ 667 h 10000"/>
              <a:gd name="connsiteX15" fmla="*/ 6044 w 10000"/>
              <a:gd name="connsiteY15" fmla="*/ 333 h 10000"/>
              <a:gd name="connsiteX16" fmla="*/ 6179 w 10000"/>
              <a:gd name="connsiteY16" fmla="*/ 0 h 10000"/>
              <a:gd name="connsiteX17" fmla="*/ 6442 w 10000"/>
              <a:gd name="connsiteY17" fmla="*/ 1667 h 10000"/>
              <a:gd name="connsiteX18" fmla="*/ 7155 w 10000"/>
              <a:gd name="connsiteY18" fmla="*/ 4000 h 10000"/>
              <a:gd name="connsiteX19" fmla="*/ 8043 w 10000"/>
              <a:gd name="connsiteY19" fmla="*/ 3000 h 10000"/>
              <a:gd name="connsiteX20" fmla="*/ 8600 w 10000"/>
              <a:gd name="connsiteY20" fmla="*/ 3000 h 10000"/>
              <a:gd name="connsiteX21" fmla="*/ 9521 w 10000"/>
              <a:gd name="connsiteY21" fmla="*/ 6333 h 10000"/>
              <a:gd name="connsiteX22" fmla="*/ 9765 w 10000"/>
              <a:gd name="connsiteY22" fmla="*/ 5667 h 10000"/>
              <a:gd name="connsiteX23" fmla="*/ 9915 w 10000"/>
              <a:gd name="connsiteY23" fmla="*/ 4000 h 10000"/>
              <a:gd name="connsiteX24" fmla="*/ 9996 w 10000"/>
              <a:gd name="connsiteY24" fmla="*/ 1667 h 10000"/>
              <a:gd name="connsiteX25" fmla="*/ 10000 w 10000"/>
              <a:gd name="connsiteY25" fmla="*/ 4667 h 10000"/>
              <a:gd name="connsiteX26" fmla="*/ 9918 w 10000"/>
              <a:gd name="connsiteY26" fmla="*/ 7000 h 10000"/>
              <a:gd name="connsiteX27" fmla="*/ 9765 w 10000"/>
              <a:gd name="connsiteY27" fmla="*/ 8667 h 10000"/>
              <a:gd name="connsiteX28" fmla="*/ 9521 w 10000"/>
              <a:gd name="connsiteY28" fmla="*/ 9333 h 10000"/>
              <a:gd name="connsiteX29" fmla="*/ 8600 w 10000"/>
              <a:gd name="connsiteY29" fmla="*/ 6333 h 10000"/>
              <a:gd name="connsiteX30" fmla="*/ 8043 w 10000"/>
              <a:gd name="connsiteY30" fmla="*/ 6333 h 10000"/>
              <a:gd name="connsiteX31" fmla="*/ 7155 w 10000"/>
              <a:gd name="connsiteY31" fmla="*/ 7000 h 10000"/>
              <a:gd name="connsiteX32" fmla="*/ 6442 w 10000"/>
              <a:gd name="connsiteY32" fmla="*/ 4667 h 10000"/>
              <a:gd name="connsiteX33" fmla="*/ 6179 w 10000"/>
              <a:gd name="connsiteY33" fmla="*/ 3000 h 10000"/>
              <a:gd name="connsiteX34" fmla="*/ 6044 w 10000"/>
              <a:gd name="connsiteY34" fmla="*/ 3333 h 10000"/>
              <a:gd name="connsiteX35" fmla="*/ 5809 w 10000"/>
              <a:gd name="connsiteY35" fmla="*/ 4000 h 10000"/>
              <a:gd name="connsiteX36" fmla="*/ 4979 w 10000"/>
              <a:gd name="connsiteY36" fmla="*/ 3000 h 10000"/>
              <a:gd name="connsiteX37" fmla="*/ 4007 w 10000"/>
              <a:gd name="connsiteY37" fmla="*/ 7667 h 10000"/>
              <a:gd name="connsiteX38" fmla="*/ 3605 w 10000"/>
              <a:gd name="connsiteY38" fmla="*/ 6333 h 10000"/>
              <a:gd name="connsiteX39" fmla="*/ 3322 w 10000"/>
              <a:gd name="connsiteY39" fmla="*/ 4667 h 10000"/>
              <a:gd name="connsiteX40" fmla="*/ 2554 w 10000"/>
              <a:gd name="connsiteY40" fmla="*/ 4667 h 10000"/>
              <a:gd name="connsiteX41" fmla="*/ 2188 w 10000"/>
              <a:gd name="connsiteY41" fmla="*/ 4000 h 10000"/>
              <a:gd name="connsiteX42" fmla="*/ 2049 w 10000"/>
              <a:gd name="connsiteY42" fmla="*/ 5333 h 10000"/>
              <a:gd name="connsiteX43" fmla="*/ 1929 w 10000"/>
              <a:gd name="connsiteY43" fmla="*/ 7000 h 10000"/>
              <a:gd name="connsiteX44" fmla="*/ 1701 w 10000"/>
              <a:gd name="connsiteY44" fmla="*/ 7667 h 10000"/>
              <a:gd name="connsiteX45" fmla="*/ 1578 w 10000"/>
              <a:gd name="connsiteY45" fmla="*/ 7667 h 10000"/>
              <a:gd name="connsiteX46" fmla="*/ 1114 w 10000"/>
              <a:gd name="connsiteY46" fmla="*/ 8667 h 10000"/>
              <a:gd name="connsiteX47" fmla="*/ 637 w 10000"/>
              <a:gd name="connsiteY47" fmla="*/ 10000 h 10000"/>
              <a:gd name="connsiteX0" fmla="*/ 0 w 9363"/>
              <a:gd name="connsiteY0" fmla="*/ 10000 h 10000"/>
              <a:gd name="connsiteX1" fmla="*/ 0 w 9363"/>
              <a:gd name="connsiteY1" fmla="*/ 7000 h 10000"/>
              <a:gd name="connsiteX2" fmla="*/ 477 w 9363"/>
              <a:gd name="connsiteY2" fmla="*/ 5667 h 10000"/>
              <a:gd name="connsiteX3" fmla="*/ 941 w 9363"/>
              <a:gd name="connsiteY3" fmla="*/ 4667 h 10000"/>
              <a:gd name="connsiteX4" fmla="*/ 1064 w 9363"/>
              <a:gd name="connsiteY4" fmla="*/ 4667 h 10000"/>
              <a:gd name="connsiteX5" fmla="*/ 1292 w 9363"/>
              <a:gd name="connsiteY5" fmla="*/ 4000 h 10000"/>
              <a:gd name="connsiteX6" fmla="*/ 1410 w 9363"/>
              <a:gd name="connsiteY6" fmla="*/ 2333 h 10000"/>
              <a:gd name="connsiteX7" fmla="*/ 1551 w 9363"/>
              <a:gd name="connsiteY7" fmla="*/ 667 h 10000"/>
              <a:gd name="connsiteX8" fmla="*/ 1917 w 9363"/>
              <a:gd name="connsiteY8" fmla="*/ 1667 h 10000"/>
              <a:gd name="connsiteX9" fmla="*/ 2685 w 9363"/>
              <a:gd name="connsiteY9" fmla="*/ 1667 h 10000"/>
              <a:gd name="connsiteX10" fmla="*/ 2968 w 9363"/>
              <a:gd name="connsiteY10" fmla="*/ 3000 h 10000"/>
              <a:gd name="connsiteX11" fmla="*/ 3368 w 9363"/>
              <a:gd name="connsiteY11" fmla="*/ 4667 h 10000"/>
              <a:gd name="connsiteX12" fmla="*/ 4342 w 9363"/>
              <a:gd name="connsiteY12" fmla="*/ 0 h 10000"/>
              <a:gd name="connsiteX13" fmla="*/ 5172 w 9363"/>
              <a:gd name="connsiteY13" fmla="*/ 667 h 10000"/>
              <a:gd name="connsiteX14" fmla="*/ 5407 w 9363"/>
              <a:gd name="connsiteY14" fmla="*/ 333 h 10000"/>
              <a:gd name="connsiteX15" fmla="*/ 5542 w 9363"/>
              <a:gd name="connsiteY15" fmla="*/ 0 h 10000"/>
              <a:gd name="connsiteX16" fmla="*/ 5805 w 9363"/>
              <a:gd name="connsiteY16" fmla="*/ 1667 h 10000"/>
              <a:gd name="connsiteX17" fmla="*/ 6518 w 9363"/>
              <a:gd name="connsiteY17" fmla="*/ 4000 h 10000"/>
              <a:gd name="connsiteX18" fmla="*/ 7406 w 9363"/>
              <a:gd name="connsiteY18" fmla="*/ 3000 h 10000"/>
              <a:gd name="connsiteX19" fmla="*/ 7963 w 9363"/>
              <a:gd name="connsiteY19" fmla="*/ 3000 h 10000"/>
              <a:gd name="connsiteX20" fmla="*/ 8884 w 9363"/>
              <a:gd name="connsiteY20" fmla="*/ 6333 h 10000"/>
              <a:gd name="connsiteX21" fmla="*/ 9128 w 9363"/>
              <a:gd name="connsiteY21" fmla="*/ 5667 h 10000"/>
              <a:gd name="connsiteX22" fmla="*/ 9278 w 9363"/>
              <a:gd name="connsiteY22" fmla="*/ 4000 h 10000"/>
              <a:gd name="connsiteX23" fmla="*/ 9359 w 9363"/>
              <a:gd name="connsiteY23" fmla="*/ 1667 h 10000"/>
              <a:gd name="connsiteX24" fmla="*/ 9363 w 9363"/>
              <a:gd name="connsiteY24" fmla="*/ 4667 h 10000"/>
              <a:gd name="connsiteX25" fmla="*/ 9281 w 9363"/>
              <a:gd name="connsiteY25" fmla="*/ 7000 h 10000"/>
              <a:gd name="connsiteX26" fmla="*/ 9128 w 9363"/>
              <a:gd name="connsiteY26" fmla="*/ 8667 h 10000"/>
              <a:gd name="connsiteX27" fmla="*/ 8884 w 9363"/>
              <a:gd name="connsiteY27" fmla="*/ 9333 h 10000"/>
              <a:gd name="connsiteX28" fmla="*/ 7963 w 9363"/>
              <a:gd name="connsiteY28" fmla="*/ 6333 h 10000"/>
              <a:gd name="connsiteX29" fmla="*/ 7406 w 9363"/>
              <a:gd name="connsiteY29" fmla="*/ 6333 h 10000"/>
              <a:gd name="connsiteX30" fmla="*/ 6518 w 9363"/>
              <a:gd name="connsiteY30" fmla="*/ 7000 h 10000"/>
              <a:gd name="connsiteX31" fmla="*/ 5805 w 9363"/>
              <a:gd name="connsiteY31" fmla="*/ 4667 h 10000"/>
              <a:gd name="connsiteX32" fmla="*/ 5542 w 9363"/>
              <a:gd name="connsiteY32" fmla="*/ 3000 h 10000"/>
              <a:gd name="connsiteX33" fmla="*/ 5407 w 9363"/>
              <a:gd name="connsiteY33" fmla="*/ 3333 h 10000"/>
              <a:gd name="connsiteX34" fmla="*/ 5172 w 9363"/>
              <a:gd name="connsiteY34" fmla="*/ 4000 h 10000"/>
              <a:gd name="connsiteX35" fmla="*/ 4342 w 9363"/>
              <a:gd name="connsiteY35" fmla="*/ 3000 h 10000"/>
              <a:gd name="connsiteX36" fmla="*/ 3370 w 9363"/>
              <a:gd name="connsiteY36" fmla="*/ 7667 h 10000"/>
              <a:gd name="connsiteX37" fmla="*/ 2968 w 9363"/>
              <a:gd name="connsiteY37" fmla="*/ 6333 h 10000"/>
              <a:gd name="connsiteX38" fmla="*/ 2685 w 9363"/>
              <a:gd name="connsiteY38" fmla="*/ 4667 h 10000"/>
              <a:gd name="connsiteX39" fmla="*/ 1917 w 9363"/>
              <a:gd name="connsiteY39" fmla="*/ 4667 h 10000"/>
              <a:gd name="connsiteX40" fmla="*/ 1551 w 9363"/>
              <a:gd name="connsiteY40" fmla="*/ 4000 h 10000"/>
              <a:gd name="connsiteX41" fmla="*/ 1412 w 9363"/>
              <a:gd name="connsiteY41" fmla="*/ 5333 h 10000"/>
              <a:gd name="connsiteX42" fmla="*/ 1292 w 9363"/>
              <a:gd name="connsiteY42" fmla="*/ 7000 h 10000"/>
              <a:gd name="connsiteX43" fmla="*/ 1064 w 9363"/>
              <a:gd name="connsiteY43" fmla="*/ 7667 h 10000"/>
              <a:gd name="connsiteX44" fmla="*/ 941 w 9363"/>
              <a:gd name="connsiteY44" fmla="*/ 7667 h 10000"/>
              <a:gd name="connsiteX45" fmla="*/ 477 w 9363"/>
              <a:gd name="connsiteY45" fmla="*/ 8667 h 10000"/>
              <a:gd name="connsiteX46" fmla="*/ 0 w 9363"/>
              <a:gd name="connsiteY46" fmla="*/ 10000 h 10000"/>
              <a:gd name="connsiteX0" fmla="*/ 509 w 10000"/>
              <a:gd name="connsiteY0" fmla="*/ 8667 h 9333"/>
              <a:gd name="connsiteX1" fmla="*/ 0 w 10000"/>
              <a:gd name="connsiteY1" fmla="*/ 7000 h 9333"/>
              <a:gd name="connsiteX2" fmla="*/ 509 w 10000"/>
              <a:gd name="connsiteY2" fmla="*/ 5667 h 9333"/>
              <a:gd name="connsiteX3" fmla="*/ 1005 w 10000"/>
              <a:gd name="connsiteY3" fmla="*/ 4667 h 9333"/>
              <a:gd name="connsiteX4" fmla="*/ 1136 w 10000"/>
              <a:gd name="connsiteY4" fmla="*/ 4667 h 9333"/>
              <a:gd name="connsiteX5" fmla="*/ 1380 w 10000"/>
              <a:gd name="connsiteY5" fmla="*/ 4000 h 9333"/>
              <a:gd name="connsiteX6" fmla="*/ 1506 w 10000"/>
              <a:gd name="connsiteY6" fmla="*/ 2333 h 9333"/>
              <a:gd name="connsiteX7" fmla="*/ 1657 w 10000"/>
              <a:gd name="connsiteY7" fmla="*/ 667 h 9333"/>
              <a:gd name="connsiteX8" fmla="*/ 2047 w 10000"/>
              <a:gd name="connsiteY8" fmla="*/ 1667 h 9333"/>
              <a:gd name="connsiteX9" fmla="*/ 2868 w 10000"/>
              <a:gd name="connsiteY9" fmla="*/ 1667 h 9333"/>
              <a:gd name="connsiteX10" fmla="*/ 3170 w 10000"/>
              <a:gd name="connsiteY10" fmla="*/ 3000 h 9333"/>
              <a:gd name="connsiteX11" fmla="*/ 3597 w 10000"/>
              <a:gd name="connsiteY11" fmla="*/ 4667 h 9333"/>
              <a:gd name="connsiteX12" fmla="*/ 4637 w 10000"/>
              <a:gd name="connsiteY12" fmla="*/ 0 h 9333"/>
              <a:gd name="connsiteX13" fmla="*/ 5524 w 10000"/>
              <a:gd name="connsiteY13" fmla="*/ 667 h 9333"/>
              <a:gd name="connsiteX14" fmla="*/ 5775 w 10000"/>
              <a:gd name="connsiteY14" fmla="*/ 333 h 9333"/>
              <a:gd name="connsiteX15" fmla="*/ 5919 w 10000"/>
              <a:gd name="connsiteY15" fmla="*/ 0 h 9333"/>
              <a:gd name="connsiteX16" fmla="*/ 6200 w 10000"/>
              <a:gd name="connsiteY16" fmla="*/ 1667 h 9333"/>
              <a:gd name="connsiteX17" fmla="*/ 6961 w 10000"/>
              <a:gd name="connsiteY17" fmla="*/ 4000 h 9333"/>
              <a:gd name="connsiteX18" fmla="*/ 7910 w 10000"/>
              <a:gd name="connsiteY18" fmla="*/ 3000 h 9333"/>
              <a:gd name="connsiteX19" fmla="*/ 8505 w 10000"/>
              <a:gd name="connsiteY19" fmla="*/ 3000 h 9333"/>
              <a:gd name="connsiteX20" fmla="*/ 9488 w 10000"/>
              <a:gd name="connsiteY20" fmla="*/ 6333 h 9333"/>
              <a:gd name="connsiteX21" fmla="*/ 9749 w 10000"/>
              <a:gd name="connsiteY21" fmla="*/ 5667 h 9333"/>
              <a:gd name="connsiteX22" fmla="*/ 9909 w 10000"/>
              <a:gd name="connsiteY22" fmla="*/ 4000 h 9333"/>
              <a:gd name="connsiteX23" fmla="*/ 9996 w 10000"/>
              <a:gd name="connsiteY23" fmla="*/ 1667 h 9333"/>
              <a:gd name="connsiteX24" fmla="*/ 10000 w 10000"/>
              <a:gd name="connsiteY24" fmla="*/ 4667 h 9333"/>
              <a:gd name="connsiteX25" fmla="*/ 9912 w 10000"/>
              <a:gd name="connsiteY25" fmla="*/ 7000 h 9333"/>
              <a:gd name="connsiteX26" fmla="*/ 9749 w 10000"/>
              <a:gd name="connsiteY26" fmla="*/ 8667 h 9333"/>
              <a:gd name="connsiteX27" fmla="*/ 9488 w 10000"/>
              <a:gd name="connsiteY27" fmla="*/ 9333 h 9333"/>
              <a:gd name="connsiteX28" fmla="*/ 8505 w 10000"/>
              <a:gd name="connsiteY28" fmla="*/ 6333 h 9333"/>
              <a:gd name="connsiteX29" fmla="*/ 7910 w 10000"/>
              <a:gd name="connsiteY29" fmla="*/ 6333 h 9333"/>
              <a:gd name="connsiteX30" fmla="*/ 6961 w 10000"/>
              <a:gd name="connsiteY30" fmla="*/ 7000 h 9333"/>
              <a:gd name="connsiteX31" fmla="*/ 6200 w 10000"/>
              <a:gd name="connsiteY31" fmla="*/ 4667 h 9333"/>
              <a:gd name="connsiteX32" fmla="*/ 5919 w 10000"/>
              <a:gd name="connsiteY32" fmla="*/ 3000 h 9333"/>
              <a:gd name="connsiteX33" fmla="*/ 5775 w 10000"/>
              <a:gd name="connsiteY33" fmla="*/ 3333 h 9333"/>
              <a:gd name="connsiteX34" fmla="*/ 5524 w 10000"/>
              <a:gd name="connsiteY34" fmla="*/ 4000 h 9333"/>
              <a:gd name="connsiteX35" fmla="*/ 4637 w 10000"/>
              <a:gd name="connsiteY35" fmla="*/ 3000 h 9333"/>
              <a:gd name="connsiteX36" fmla="*/ 3599 w 10000"/>
              <a:gd name="connsiteY36" fmla="*/ 7667 h 9333"/>
              <a:gd name="connsiteX37" fmla="*/ 3170 w 10000"/>
              <a:gd name="connsiteY37" fmla="*/ 6333 h 9333"/>
              <a:gd name="connsiteX38" fmla="*/ 2868 w 10000"/>
              <a:gd name="connsiteY38" fmla="*/ 4667 h 9333"/>
              <a:gd name="connsiteX39" fmla="*/ 2047 w 10000"/>
              <a:gd name="connsiteY39" fmla="*/ 4667 h 9333"/>
              <a:gd name="connsiteX40" fmla="*/ 1657 w 10000"/>
              <a:gd name="connsiteY40" fmla="*/ 4000 h 9333"/>
              <a:gd name="connsiteX41" fmla="*/ 1508 w 10000"/>
              <a:gd name="connsiteY41" fmla="*/ 5333 h 9333"/>
              <a:gd name="connsiteX42" fmla="*/ 1380 w 10000"/>
              <a:gd name="connsiteY42" fmla="*/ 7000 h 9333"/>
              <a:gd name="connsiteX43" fmla="*/ 1136 w 10000"/>
              <a:gd name="connsiteY43" fmla="*/ 7667 h 9333"/>
              <a:gd name="connsiteX44" fmla="*/ 1005 w 10000"/>
              <a:gd name="connsiteY44" fmla="*/ 7667 h 9333"/>
              <a:gd name="connsiteX45" fmla="*/ 509 w 10000"/>
              <a:gd name="connsiteY45" fmla="*/ 8667 h 9333"/>
              <a:gd name="connsiteX0" fmla="*/ 0 w 9491"/>
              <a:gd name="connsiteY0" fmla="*/ 9286 h 10000"/>
              <a:gd name="connsiteX1" fmla="*/ 0 w 9491"/>
              <a:gd name="connsiteY1" fmla="*/ 6072 h 10000"/>
              <a:gd name="connsiteX2" fmla="*/ 496 w 9491"/>
              <a:gd name="connsiteY2" fmla="*/ 5001 h 10000"/>
              <a:gd name="connsiteX3" fmla="*/ 627 w 9491"/>
              <a:gd name="connsiteY3" fmla="*/ 5001 h 10000"/>
              <a:gd name="connsiteX4" fmla="*/ 871 w 9491"/>
              <a:gd name="connsiteY4" fmla="*/ 4286 h 10000"/>
              <a:gd name="connsiteX5" fmla="*/ 997 w 9491"/>
              <a:gd name="connsiteY5" fmla="*/ 2500 h 10000"/>
              <a:gd name="connsiteX6" fmla="*/ 1148 w 9491"/>
              <a:gd name="connsiteY6" fmla="*/ 715 h 10000"/>
              <a:gd name="connsiteX7" fmla="*/ 1538 w 9491"/>
              <a:gd name="connsiteY7" fmla="*/ 1786 h 10000"/>
              <a:gd name="connsiteX8" fmla="*/ 2359 w 9491"/>
              <a:gd name="connsiteY8" fmla="*/ 1786 h 10000"/>
              <a:gd name="connsiteX9" fmla="*/ 2661 w 9491"/>
              <a:gd name="connsiteY9" fmla="*/ 3214 h 10000"/>
              <a:gd name="connsiteX10" fmla="*/ 3088 w 9491"/>
              <a:gd name="connsiteY10" fmla="*/ 5001 h 10000"/>
              <a:gd name="connsiteX11" fmla="*/ 4128 w 9491"/>
              <a:gd name="connsiteY11" fmla="*/ 0 h 10000"/>
              <a:gd name="connsiteX12" fmla="*/ 5015 w 9491"/>
              <a:gd name="connsiteY12" fmla="*/ 715 h 10000"/>
              <a:gd name="connsiteX13" fmla="*/ 5266 w 9491"/>
              <a:gd name="connsiteY13" fmla="*/ 357 h 10000"/>
              <a:gd name="connsiteX14" fmla="*/ 5410 w 9491"/>
              <a:gd name="connsiteY14" fmla="*/ 0 h 10000"/>
              <a:gd name="connsiteX15" fmla="*/ 5691 w 9491"/>
              <a:gd name="connsiteY15" fmla="*/ 1786 h 10000"/>
              <a:gd name="connsiteX16" fmla="*/ 6452 w 9491"/>
              <a:gd name="connsiteY16" fmla="*/ 4286 h 10000"/>
              <a:gd name="connsiteX17" fmla="*/ 7401 w 9491"/>
              <a:gd name="connsiteY17" fmla="*/ 3214 h 10000"/>
              <a:gd name="connsiteX18" fmla="*/ 7996 w 9491"/>
              <a:gd name="connsiteY18" fmla="*/ 3214 h 10000"/>
              <a:gd name="connsiteX19" fmla="*/ 8979 w 9491"/>
              <a:gd name="connsiteY19" fmla="*/ 6786 h 10000"/>
              <a:gd name="connsiteX20" fmla="*/ 9240 w 9491"/>
              <a:gd name="connsiteY20" fmla="*/ 6072 h 10000"/>
              <a:gd name="connsiteX21" fmla="*/ 9400 w 9491"/>
              <a:gd name="connsiteY21" fmla="*/ 4286 h 10000"/>
              <a:gd name="connsiteX22" fmla="*/ 9487 w 9491"/>
              <a:gd name="connsiteY22" fmla="*/ 1786 h 10000"/>
              <a:gd name="connsiteX23" fmla="*/ 9491 w 9491"/>
              <a:gd name="connsiteY23" fmla="*/ 5001 h 10000"/>
              <a:gd name="connsiteX24" fmla="*/ 9403 w 9491"/>
              <a:gd name="connsiteY24" fmla="*/ 7500 h 10000"/>
              <a:gd name="connsiteX25" fmla="*/ 9240 w 9491"/>
              <a:gd name="connsiteY25" fmla="*/ 9286 h 10000"/>
              <a:gd name="connsiteX26" fmla="*/ 8979 w 9491"/>
              <a:gd name="connsiteY26" fmla="*/ 10000 h 10000"/>
              <a:gd name="connsiteX27" fmla="*/ 7996 w 9491"/>
              <a:gd name="connsiteY27" fmla="*/ 6786 h 10000"/>
              <a:gd name="connsiteX28" fmla="*/ 7401 w 9491"/>
              <a:gd name="connsiteY28" fmla="*/ 6786 h 10000"/>
              <a:gd name="connsiteX29" fmla="*/ 6452 w 9491"/>
              <a:gd name="connsiteY29" fmla="*/ 7500 h 10000"/>
              <a:gd name="connsiteX30" fmla="*/ 5691 w 9491"/>
              <a:gd name="connsiteY30" fmla="*/ 5001 h 10000"/>
              <a:gd name="connsiteX31" fmla="*/ 5410 w 9491"/>
              <a:gd name="connsiteY31" fmla="*/ 3214 h 10000"/>
              <a:gd name="connsiteX32" fmla="*/ 5266 w 9491"/>
              <a:gd name="connsiteY32" fmla="*/ 3571 h 10000"/>
              <a:gd name="connsiteX33" fmla="*/ 5015 w 9491"/>
              <a:gd name="connsiteY33" fmla="*/ 4286 h 10000"/>
              <a:gd name="connsiteX34" fmla="*/ 4128 w 9491"/>
              <a:gd name="connsiteY34" fmla="*/ 3214 h 10000"/>
              <a:gd name="connsiteX35" fmla="*/ 3090 w 9491"/>
              <a:gd name="connsiteY35" fmla="*/ 8215 h 10000"/>
              <a:gd name="connsiteX36" fmla="*/ 2661 w 9491"/>
              <a:gd name="connsiteY36" fmla="*/ 6786 h 10000"/>
              <a:gd name="connsiteX37" fmla="*/ 2359 w 9491"/>
              <a:gd name="connsiteY37" fmla="*/ 5001 h 10000"/>
              <a:gd name="connsiteX38" fmla="*/ 1538 w 9491"/>
              <a:gd name="connsiteY38" fmla="*/ 5001 h 10000"/>
              <a:gd name="connsiteX39" fmla="*/ 1148 w 9491"/>
              <a:gd name="connsiteY39" fmla="*/ 4286 h 10000"/>
              <a:gd name="connsiteX40" fmla="*/ 999 w 9491"/>
              <a:gd name="connsiteY40" fmla="*/ 5714 h 10000"/>
              <a:gd name="connsiteX41" fmla="*/ 871 w 9491"/>
              <a:gd name="connsiteY41" fmla="*/ 7500 h 10000"/>
              <a:gd name="connsiteX42" fmla="*/ 627 w 9491"/>
              <a:gd name="connsiteY42" fmla="*/ 8215 h 10000"/>
              <a:gd name="connsiteX43" fmla="*/ 496 w 9491"/>
              <a:gd name="connsiteY43" fmla="*/ 8215 h 10000"/>
              <a:gd name="connsiteX44" fmla="*/ 0 w 9491"/>
              <a:gd name="connsiteY44" fmla="*/ 9286 h 10000"/>
              <a:gd name="connsiteX0" fmla="*/ 0 w 10000"/>
              <a:gd name="connsiteY0" fmla="*/ 9286 h 10000"/>
              <a:gd name="connsiteX1" fmla="*/ 523 w 10000"/>
              <a:gd name="connsiteY1" fmla="*/ 5001 h 10000"/>
              <a:gd name="connsiteX2" fmla="*/ 661 w 10000"/>
              <a:gd name="connsiteY2" fmla="*/ 5001 h 10000"/>
              <a:gd name="connsiteX3" fmla="*/ 918 w 10000"/>
              <a:gd name="connsiteY3" fmla="*/ 4286 h 10000"/>
              <a:gd name="connsiteX4" fmla="*/ 1050 w 10000"/>
              <a:gd name="connsiteY4" fmla="*/ 2500 h 10000"/>
              <a:gd name="connsiteX5" fmla="*/ 1210 w 10000"/>
              <a:gd name="connsiteY5" fmla="*/ 715 h 10000"/>
              <a:gd name="connsiteX6" fmla="*/ 1620 w 10000"/>
              <a:gd name="connsiteY6" fmla="*/ 1786 h 10000"/>
              <a:gd name="connsiteX7" fmla="*/ 2486 w 10000"/>
              <a:gd name="connsiteY7" fmla="*/ 1786 h 10000"/>
              <a:gd name="connsiteX8" fmla="*/ 2804 w 10000"/>
              <a:gd name="connsiteY8" fmla="*/ 3214 h 10000"/>
              <a:gd name="connsiteX9" fmla="*/ 3254 w 10000"/>
              <a:gd name="connsiteY9" fmla="*/ 5001 h 10000"/>
              <a:gd name="connsiteX10" fmla="*/ 4349 w 10000"/>
              <a:gd name="connsiteY10" fmla="*/ 0 h 10000"/>
              <a:gd name="connsiteX11" fmla="*/ 5284 w 10000"/>
              <a:gd name="connsiteY11" fmla="*/ 715 h 10000"/>
              <a:gd name="connsiteX12" fmla="*/ 5548 w 10000"/>
              <a:gd name="connsiteY12" fmla="*/ 357 h 10000"/>
              <a:gd name="connsiteX13" fmla="*/ 5700 w 10000"/>
              <a:gd name="connsiteY13" fmla="*/ 0 h 10000"/>
              <a:gd name="connsiteX14" fmla="*/ 5996 w 10000"/>
              <a:gd name="connsiteY14" fmla="*/ 1786 h 10000"/>
              <a:gd name="connsiteX15" fmla="*/ 6798 w 10000"/>
              <a:gd name="connsiteY15" fmla="*/ 4286 h 10000"/>
              <a:gd name="connsiteX16" fmla="*/ 7798 w 10000"/>
              <a:gd name="connsiteY16" fmla="*/ 3214 h 10000"/>
              <a:gd name="connsiteX17" fmla="*/ 8425 w 10000"/>
              <a:gd name="connsiteY17" fmla="*/ 3214 h 10000"/>
              <a:gd name="connsiteX18" fmla="*/ 9461 w 10000"/>
              <a:gd name="connsiteY18" fmla="*/ 6786 h 10000"/>
              <a:gd name="connsiteX19" fmla="*/ 9736 w 10000"/>
              <a:gd name="connsiteY19" fmla="*/ 6072 h 10000"/>
              <a:gd name="connsiteX20" fmla="*/ 9904 w 10000"/>
              <a:gd name="connsiteY20" fmla="*/ 4286 h 10000"/>
              <a:gd name="connsiteX21" fmla="*/ 9996 w 10000"/>
              <a:gd name="connsiteY21" fmla="*/ 1786 h 10000"/>
              <a:gd name="connsiteX22" fmla="*/ 10000 w 10000"/>
              <a:gd name="connsiteY22" fmla="*/ 5001 h 10000"/>
              <a:gd name="connsiteX23" fmla="*/ 9907 w 10000"/>
              <a:gd name="connsiteY23" fmla="*/ 7500 h 10000"/>
              <a:gd name="connsiteX24" fmla="*/ 9736 w 10000"/>
              <a:gd name="connsiteY24" fmla="*/ 9286 h 10000"/>
              <a:gd name="connsiteX25" fmla="*/ 9461 w 10000"/>
              <a:gd name="connsiteY25" fmla="*/ 10000 h 10000"/>
              <a:gd name="connsiteX26" fmla="*/ 8425 w 10000"/>
              <a:gd name="connsiteY26" fmla="*/ 6786 h 10000"/>
              <a:gd name="connsiteX27" fmla="*/ 7798 w 10000"/>
              <a:gd name="connsiteY27" fmla="*/ 6786 h 10000"/>
              <a:gd name="connsiteX28" fmla="*/ 6798 w 10000"/>
              <a:gd name="connsiteY28" fmla="*/ 7500 h 10000"/>
              <a:gd name="connsiteX29" fmla="*/ 5996 w 10000"/>
              <a:gd name="connsiteY29" fmla="*/ 5001 h 10000"/>
              <a:gd name="connsiteX30" fmla="*/ 5700 w 10000"/>
              <a:gd name="connsiteY30" fmla="*/ 3214 h 10000"/>
              <a:gd name="connsiteX31" fmla="*/ 5548 w 10000"/>
              <a:gd name="connsiteY31" fmla="*/ 3571 h 10000"/>
              <a:gd name="connsiteX32" fmla="*/ 5284 w 10000"/>
              <a:gd name="connsiteY32" fmla="*/ 4286 h 10000"/>
              <a:gd name="connsiteX33" fmla="*/ 4349 w 10000"/>
              <a:gd name="connsiteY33" fmla="*/ 3214 h 10000"/>
              <a:gd name="connsiteX34" fmla="*/ 3256 w 10000"/>
              <a:gd name="connsiteY34" fmla="*/ 8215 h 10000"/>
              <a:gd name="connsiteX35" fmla="*/ 2804 w 10000"/>
              <a:gd name="connsiteY35" fmla="*/ 6786 h 10000"/>
              <a:gd name="connsiteX36" fmla="*/ 2486 w 10000"/>
              <a:gd name="connsiteY36" fmla="*/ 5001 h 10000"/>
              <a:gd name="connsiteX37" fmla="*/ 1620 w 10000"/>
              <a:gd name="connsiteY37" fmla="*/ 5001 h 10000"/>
              <a:gd name="connsiteX38" fmla="*/ 1210 w 10000"/>
              <a:gd name="connsiteY38" fmla="*/ 4286 h 10000"/>
              <a:gd name="connsiteX39" fmla="*/ 1053 w 10000"/>
              <a:gd name="connsiteY39" fmla="*/ 5714 h 10000"/>
              <a:gd name="connsiteX40" fmla="*/ 918 w 10000"/>
              <a:gd name="connsiteY40" fmla="*/ 7500 h 10000"/>
              <a:gd name="connsiteX41" fmla="*/ 661 w 10000"/>
              <a:gd name="connsiteY41" fmla="*/ 8215 h 10000"/>
              <a:gd name="connsiteX42" fmla="*/ 523 w 10000"/>
              <a:gd name="connsiteY42" fmla="*/ 8215 h 10000"/>
              <a:gd name="connsiteX43" fmla="*/ 0 w 10000"/>
              <a:gd name="connsiteY43" fmla="*/ 9286 h 10000"/>
              <a:gd name="connsiteX0" fmla="*/ 0 w 9477"/>
              <a:gd name="connsiteY0" fmla="*/ 8215 h 10000"/>
              <a:gd name="connsiteX1" fmla="*/ 0 w 9477"/>
              <a:gd name="connsiteY1" fmla="*/ 5001 h 10000"/>
              <a:gd name="connsiteX2" fmla="*/ 138 w 9477"/>
              <a:gd name="connsiteY2" fmla="*/ 5001 h 10000"/>
              <a:gd name="connsiteX3" fmla="*/ 395 w 9477"/>
              <a:gd name="connsiteY3" fmla="*/ 4286 h 10000"/>
              <a:gd name="connsiteX4" fmla="*/ 527 w 9477"/>
              <a:gd name="connsiteY4" fmla="*/ 2500 h 10000"/>
              <a:gd name="connsiteX5" fmla="*/ 687 w 9477"/>
              <a:gd name="connsiteY5" fmla="*/ 715 h 10000"/>
              <a:gd name="connsiteX6" fmla="*/ 1097 w 9477"/>
              <a:gd name="connsiteY6" fmla="*/ 1786 h 10000"/>
              <a:gd name="connsiteX7" fmla="*/ 1963 w 9477"/>
              <a:gd name="connsiteY7" fmla="*/ 1786 h 10000"/>
              <a:gd name="connsiteX8" fmla="*/ 2281 w 9477"/>
              <a:gd name="connsiteY8" fmla="*/ 3214 h 10000"/>
              <a:gd name="connsiteX9" fmla="*/ 2731 w 9477"/>
              <a:gd name="connsiteY9" fmla="*/ 5001 h 10000"/>
              <a:gd name="connsiteX10" fmla="*/ 3826 w 9477"/>
              <a:gd name="connsiteY10" fmla="*/ 0 h 10000"/>
              <a:gd name="connsiteX11" fmla="*/ 4761 w 9477"/>
              <a:gd name="connsiteY11" fmla="*/ 715 h 10000"/>
              <a:gd name="connsiteX12" fmla="*/ 5025 w 9477"/>
              <a:gd name="connsiteY12" fmla="*/ 357 h 10000"/>
              <a:gd name="connsiteX13" fmla="*/ 5177 w 9477"/>
              <a:gd name="connsiteY13" fmla="*/ 0 h 10000"/>
              <a:gd name="connsiteX14" fmla="*/ 5473 w 9477"/>
              <a:gd name="connsiteY14" fmla="*/ 1786 h 10000"/>
              <a:gd name="connsiteX15" fmla="*/ 6275 w 9477"/>
              <a:gd name="connsiteY15" fmla="*/ 4286 h 10000"/>
              <a:gd name="connsiteX16" fmla="*/ 7275 w 9477"/>
              <a:gd name="connsiteY16" fmla="*/ 3214 h 10000"/>
              <a:gd name="connsiteX17" fmla="*/ 7902 w 9477"/>
              <a:gd name="connsiteY17" fmla="*/ 3214 h 10000"/>
              <a:gd name="connsiteX18" fmla="*/ 8938 w 9477"/>
              <a:gd name="connsiteY18" fmla="*/ 6786 h 10000"/>
              <a:gd name="connsiteX19" fmla="*/ 9213 w 9477"/>
              <a:gd name="connsiteY19" fmla="*/ 6072 h 10000"/>
              <a:gd name="connsiteX20" fmla="*/ 9381 w 9477"/>
              <a:gd name="connsiteY20" fmla="*/ 4286 h 10000"/>
              <a:gd name="connsiteX21" fmla="*/ 9473 w 9477"/>
              <a:gd name="connsiteY21" fmla="*/ 1786 h 10000"/>
              <a:gd name="connsiteX22" fmla="*/ 9477 w 9477"/>
              <a:gd name="connsiteY22" fmla="*/ 5001 h 10000"/>
              <a:gd name="connsiteX23" fmla="*/ 9384 w 9477"/>
              <a:gd name="connsiteY23" fmla="*/ 7500 h 10000"/>
              <a:gd name="connsiteX24" fmla="*/ 9213 w 9477"/>
              <a:gd name="connsiteY24" fmla="*/ 9286 h 10000"/>
              <a:gd name="connsiteX25" fmla="*/ 8938 w 9477"/>
              <a:gd name="connsiteY25" fmla="*/ 10000 h 10000"/>
              <a:gd name="connsiteX26" fmla="*/ 7902 w 9477"/>
              <a:gd name="connsiteY26" fmla="*/ 6786 h 10000"/>
              <a:gd name="connsiteX27" fmla="*/ 7275 w 9477"/>
              <a:gd name="connsiteY27" fmla="*/ 6786 h 10000"/>
              <a:gd name="connsiteX28" fmla="*/ 6275 w 9477"/>
              <a:gd name="connsiteY28" fmla="*/ 7500 h 10000"/>
              <a:gd name="connsiteX29" fmla="*/ 5473 w 9477"/>
              <a:gd name="connsiteY29" fmla="*/ 5001 h 10000"/>
              <a:gd name="connsiteX30" fmla="*/ 5177 w 9477"/>
              <a:gd name="connsiteY30" fmla="*/ 3214 h 10000"/>
              <a:gd name="connsiteX31" fmla="*/ 5025 w 9477"/>
              <a:gd name="connsiteY31" fmla="*/ 3571 h 10000"/>
              <a:gd name="connsiteX32" fmla="*/ 4761 w 9477"/>
              <a:gd name="connsiteY32" fmla="*/ 4286 h 10000"/>
              <a:gd name="connsiteX33" fmla="*/ 3826 w 9477"/>
              <a:gd name="connsiteY33" fmla="*/ 3214 h 10000"/>
              <a:gd name="connsiteX34" fmla="*/ 2733 w 9477"/>
              <a:gd name="connsiteY34" fmla="*/ 8215 h 10000"/>
              <a:gd name="connsiteX35" fmla="*/ 2281 w 9477"/>
              <a:gd name="connsiteY35" fmla="*/ 6786 h 10000"/>
              <a:gd name="connsiteX36" fmla="*/ 1963 w 9477"/>
              <a:gd name="connsiteY36" fmla="*/ 5001 h 10000"/>
              <a:gd name="connsiteX37" fmla="*/ 1097 w 9477"/>
              <a:gd name="connsiteY37" fmla="*/ 5001 h 10000"/>
              <a:gd name="connsiteX38" fmla="*/ 687 w 9477"/>
              <a:gd name="connsiteY38" fmla="*/ 4286 h 10000"/>
              <a:gd name="connsiteX39" fmla="*/ 530 w 9477"/>
              <a:gd name="connsiteY39" fmla="*/ 5714 h 10000"/>
              <a:gd name="connsiteX40" fmla="*/ 395 w 9477"/>
              <a:gd name="connsiteY40" fmla="*/ 7500 h 10000"/>
              <a:gd name="connsiteX41" fmla="*/ 138 w 9477"/>
              <a:gd name="connsiteY41" fmla="*/ 8215 h 10000"/>
              <a:gd name="connsiteX42" fmla="*/ 0 w 9477"/>
              <a:gd name="connsiteY42" fmla="*/ 8215 h 10000"/>
              <a:gd name="connsiteX0" fmla="*/ 0 w 10000"/>
              <a:gd name="connsiteY0" fmla="*/ 8215 h 10000"/>
              <a:gd name="connsiteX1" fmla="*/ 146 w 10000"/>
              <a:gd name="connsiteY1" fmla="*/ 5001 h 10000"/>
              <a:gd name="connsiteX2" fmla="*/ 417 w 10000"/>
              <a:gd name="connsiteY2" fmla="*/ 4286 h 10000"/>
              <a:gd name="connsiteX3" fmla="*/ 556 w 10000"/>
              <a:gd name="connsiteY3" fmla="*/ 2500 h 10000"/>
              <a:gd name="connsiteX4" fmla="*/ 725 w 10000"/>
              <a:gd name="connsiteY4" fmla="*/ 715 h 10000"/>
              <a:gd name="connsiteX5" fmla="*/ 1158 w 10000"/>
              <a:gd name="connsiteY5" fmla="*/ 1786 h 10000"/>
              <a:gd name="connsiteX6" fmla="*/ 2071 w 10000"/>
              <a:gd name="connsiteY6" fmla="*/ 1786 h 10000"/>
              <a:gd name="connsiteX7" fmla="*/ 2407 w 10000"/>
              <a:gd name="connsiteY7" fmla="*/ 3214 h 10000"/>
              <a:gd name="connsiteX8" fmla="*/ 2882 w 10000"/>
              <a:gd name="connsiteY8" fmla="*/ 5001 h 10000"/>
              <a:gd name="connsiteX9" fmla="*/ 4037 w 10000"/>
              <a:gd name="connsiteY9" fmla="*/ 0 h 10000"/>
              <a:gd name="connsiteX10" fmla="*/ 5024 w 10000"/>
              <a:gd name="connsiteY10" fmla="*/ 715 h 10000"/>
              <a:gd name="connsiteX11" fmla="*/ 5302 w 10000"/>
              <a:gd name="connsiteY11" fmla="*/ 357 h 10000"/>
              <a:gd name="connsiteX12" fmla="*/ 5463 w 10000"/>
              <a:gd name="connsiteY12" fmla="*/ 0 h 10000"/>
              <a:gd name="connsiteX13" fmla="*/ 5775 w 10000"/>
              <a:gd name="connsiteY13" fmla="*/ 1786 h 10000"/>
              <a:gd name="connsiteX14" fmla="*/ 6621 w 10000"/>
              <a:gd name="connsiteY14" fmla="*/ 4286 h 10000"/>
              <a:gd name="connsiteX15" fmla="*/ 7676 w 10000"/>
              <a:gd name="connsiteY15" fmla="*/ 3214 h 10000"/>
              <a:gd name="connsiteX16" fmla="*/ 8338 w 10000"/>
              <a:gd name="connsiteY16" fmla="*/ 3214 h 10000"/>
              <a:gd name="connsiteX17" fmla="*/ 9431 w 10000"/>
              <a:gd name="connsiteY17" fmla="*/ 6786 h 10000"/>
              <a:gd name="connsiteX18" fmla="*/ 9721 w 10000"/>
              <a:gd name="connsiteY18" fmla="*/ 6072 h 10000"/>
              <a:gd name="connsiteX19" fmla="*/ 9899 w 10000"/>
              <a:gd name="connsiteY19" fmla="*/ 4286 h 10000"/>
              <a:gd name="connsiteX20" fmla="*/ 9996 w 10000"/>
              <a:gd name="connsiteY20" fmla="*/ 1786 h 10000"/>
              <a:gd name="connsiteX21" fmla="*/ 10000 w 10000"/>
              <a:gd name="connsiteY21" fmla="*/ 5001 h 10000"/>
              <a:gd name="connsiteX22" fmla="*/ 9902 w 10000"/>
              <a:gd name="connsiteY22" fmla="*/ 7500 h 10000"/>
              <a:gd name="connsiteX23" fmla="*/ 9721 w 10000"/>
              <a:gd name="connsiteY23" fmla="*/ 9286 h 10000"/>
              <a:gd name="connsiteX24" fmla="*/ 9431 w 10000"/>
              <a:gd name="connsiteY24" fmla="*/ 10000 h 10000"/>
              <a:gd name="connsiteX25" fmla="*/ 8338 w 10000"/>
              <a:gd name="connsiteY25" fmla="*/ 6786 h 10000"/>
              <a:gd name="connsiteX26" fmla="*/ 7676 w 10000"/>
              <a:gd name="connsiteY26" fmla="*/ 6786 h 10000"/>
              <a:gd name="connsiteX27" fmla="*/ 6621 w 10000"/>
              <a:gd name="connsiteY27" fmla="*/ 7500 h 10000"/>
              <a:gd name="connsiteX28" fmla="*/ 5775 w 10000"/>
              <a:gd name="connsiteY28" fmla="*/ 5001 h 10000"/>
              <a:gd name="connsiteX29" fmla="*/ 5463 w 10000"/>
              <a:gd name="connsiteY29" fmla="*/ 3214 h 10000"/>
              <a:gd name="connsiteX30" fmla="*/ 5302 w 10000"/>
              <a:gd name="connsiteY30" fmla="*/ 3571 h 10000"/>
              <a:gd name="connsiteX31" fmla="*/ 5024 w 10000"/>
              <a:gd name="connsiteY31" fmla="*/ 4286 h 10000"/>
              <a:gd name="connsiteX32" fmla="*/ 4037 w 10000"/>
              <a:gd name="connsiteY32" fmla="*/ 3214 h 10000"/>
              <a:gd name="connsiteX33" fmla="*/ 2884 w 10000"/>
              <a:gd name="connsiteY33" fmla="*/ 8215 h 10000"/>
              <a:gd name="connsiteX34" fmla="*/ 2407 w 10000"/>
              <a:gd name="connsiteY34" fmla="*/ 6786 h 10000"/>
              <a:gd name="connsiteX35" fmla="*/ 2071 w 10000"/>
              <a:gd name="connsiteY35" fmla="*/ 5001 h 10000"/>
              <a:gd name="connsiteX36" fmla="*/ 1158 w 10000"/>
              <a:gd name="connsiteY36" fmla="*/ 5001 h 10000"/>
              <a:gd name="connsiteX37" fmla="*/ 725 w 10000"/>
              <a:gd name="connsiteY37" fmla="*/ 4286 h 10000"/>
              <a:gd name="connsiteX38" fmla="*/ 559 w 10000"/>
              <a:gd name="connsiteY38" fmla="*/ 5714 h 10000"/>
              <a:gd name="connsiteX39" fmla="*/ 417 w 10000"/>
              <a:gd name="connsiteY39" fmla="*/ 7500 h 10000"/>
              <a:gd name="connsiteX40" fmla="*/ 146 w 10000"/>
              <a:gd name="connsiteY40" fmla="*/ 8215 h 10000"/>
              <a:gd name="connsiteX41" fmla="*/ 0 w 10000"/>
              <a:gd name="connsiteY41" fmla="*/ 8215 h 10000"/>
              <a:gd name="connsiteX0" fmla="*/ 0 w 10000"/>
              <a:gd name="connsiteY0" fmla="*/ 8215 h 10000"/>
              <a:gd name="connsiteX1" fmla="*/ 146 w 10000"/>
              <a:gd name="connsiteY1" fmla="*/ 5001 h 10000"/>
              <a:gd name="connsiteX2" fmla="*/ 417 w 10000"/>
              <a:gd name="connsiteY2" fmla="*/ 4286 h 10000"/>
              <a:gd name="connsiteX3" fmla="*/ 556 w 10000"/>
              <a:gd name="connsiteY3" fmla="*/ 2500 h 10000"/>
              <a:gd name="connsiteX4" fmla="*/ 725 w 10000"/>
              <a:gd name="connsiteY4" fmla="*/ 715 h 10000"/>
              <a:gd name="connsiteX5" fmla="*/ 1158 w 10000"/>
              <a:gd name="connsiteY5" fmla="*/ 1786 h 10000"/>
              <a:gd name="connsiteX6" fmla="*/ 2071 w 10000"/>
              <a:gd name="connsiteY6" fmla="*/ 1786 h 10000"/>
              <a:gd name="connsiteX7" fmla="*/ 2407 w 10000"/>
              <a:gd name="connsiteY7" fmla="*/ 3214 h 10000"/>
              <a:gd name="connsiteX8" fmla="*/ 2882 w 10000"/>
              <a:gd name="connsiteY8" fmla="*/ 5001 h 10000"/>
              <a:gd name="connsiteX9" fmla="*/ 4037 w 10000"/>
              <a:gd name="connsiteY9" fmla="*/ 0 h 10000"/>
              <a:gd name="connsiteX10" fmla="*/ 5024 w 10000"/>
              <a:gd name="connsiteY10" fmla="*/ 715 h 10000"/>
              <a:gd name="connsiteX11" fmla="*/ 5302 w 10000"/>
              <a:gd name="connsiteY11" fmla="*/ 357 h 10000"/>
              <a:gd name="connsiteX12" fmla="*/ 5463 w 10000"/>
              <a:gd name="connsiteY12" fmla="*/ 0 h 10000"/>
              <a:gd name="connsiteX13" fmla="*/ 5775 w 10000"/>
              <a:gd name="connsiteY13" fmla="*/ 1786 h 10000"/>
              <a:gd name="connsiteX14" fmla="*/ 6621 w 10000"/>
              <a:gd name="connsiteY14" fmla="*/ 4286 h 10000"/>
              <a:gd name="connsiteX15" fmla="*/ 7676 w 10000"/>
              <a:gd name="connsiteY15" fmla="*/ 3214 h 10000"/>
              <a:gd name="connsiteX16" fmla="*/ 8338 w 10000"/>
              <a:gd name="connsiteY16" fmla="*/ 3214 h 10000"/>
              <a:gd name="connsiteX17" fmla="*/ 9431 w 10000"/>
              <a:gd name="connsiteY17" fmla="*/ 6786 h 10000"/>
              <a:gd name="connsiteX18" fmla="*/ 9721 w 10000"/>
              <a:gd name="connsiteY18" fmla="*/ 6072 h 10000"/>
              <a:gd name="connsiteX19" fmla="*/ 9899 w 10000"/>
              <a:gd name="connsiteY19" fmla="*/ 4286 h 10000"/>
              <a:gd name="connsiteX20" fmla="*/ 9996 w 10000"/>
              <a:gd name="connsiteY20" fmla="*/ 1786 h 10000"/>
              <a:gd name="connsiteX21" fmla="*/ 10000 w 10000"/>
              <a:gd name="connsiteY21" fmla="*/ 5001 h 10000"/>
              <a:gd name="connsiteX22" fmla="*/ 9902 w 10000"/>
              <a:gd name="connsiteY22" fmla="*/ 7500 h 10000"/>
              <a:gd name="connsiteX23" fmla="*/ 9721 w 10000"/>
              <a:gd name="connsiteY23" fmla="*/ 9286 h 10000"/>
              <a:gd name="connsiteX24" fmla="*/ 9431 w 10000"/>
              <a:gd name="connsiteY24" fmla="*/ 10000 h 10000"/>
              <a:gd name="connsiteX25" fmla="*/ 8338 w 10000"/>
              <a:gd name="connsiteY25" fmla="*/ 6786 h 10000"/>
              <a:gd name="connsiteX26" fmla="*/ 7676 w 10000"/>
              <a:gd name="connsiteY26" fmla="*/ 6786 h 10000"/>
              <a:gd name="connsiteX27" fmla="*/ 6621 w 10000"/>
              <a:gd name="connsiteY27" fmla="*/ 7500 h 10000"/>
              <a:gd name="connsiteX28" fmla="*/ 5775 w 10000"/>
              <a:gd name="connsiteY28" fmla="*/ 5001 h 10000"/>
              <a:gd name="connsiteX29" fmla="*/ 5463 w 10000"/>
              <a:gd name="connsiteY29" fmla="*/ 3214 h 10000"/>
              <a:gd name="connsiteX30" fmla="*/ 5302 w 10000"/>
              <a:gd name="connsiteY30" fmla="*/ 3571 h 10000"/>
              <a:gd name="connsiteX31" fmla="*/ 5024 w 10000"/>
              <a:gd name="connsiteY31" fmla="*/ 4286 h 10000"/>
              <a:gd name="connsiteX32" fmla="*/ 4037 w 10000"/>
              <a:gd name="connsiteY32" fmla="*/ 3214 h 10000"/>
              <a:gd name="connsiteX33" fmla="*/ 2884 w 10000"/>
              <a:gd name="connsiteY33" fmla="*/ 8215 h 10000"/>
              <a:gd name="connsiteX34" fmla="*/ 2407 w 10000"/>
              <a:gd name="connsiteY34" fmla="*/ 6786 h 10000"/>
              <a:gd name="connsiteX35" fmla="*/ 2071 w 10000"/>
              <a:gd name="connsiteY35" fmla="*/ 5001 h 10000"/>
              <a:gd name="connsiteX36" fmla="*/ 1158 w 10000"/>
              <a:gd name="connsiteY36" fmla="*/ 5001 h 10000"/>
              <a:gd name="connsiteX37" fmla="*/ 725 w 10000"/>
              <a:gd name="connsiteY37" fmla="*/ 4286 h 10000"/>
              <a:gd name="connsiteX38" fmla="*/ 559 w 10000"/>
              <a:gd name="connsiteY38" fmla="*/ 5714 h 10000"/>
              <a:gd name="connsiteX39" fmla="*/ 417 w 10000"/>
              <a:gd name="connsiteY39" fmla="*/ 7500 h 10000"/>
              <a:gd name="connsiteX40" fmla="*/ 0 w 10000"/>
              <a:gd name="connsiteY40" fmla="*/ 8215 h 10000"/>
              <a:gd name="connsiteX0" fmla="*/ 271 w 9854"/>
              <a:gd name="connsiteY0" fmla="*/ 7500 h 10000"/>
              <a:gd name="connsiteX1" fmla="*/ 0 w 9854"/>
              <a:gd name="connsiteY1" fmla="*/ 5001 h 10000"/>
              <a:gd name="connsiteX2" fmla="*/ 271 w 9854"/>
              <a:gd name="connsiteY2" fmla="*/ 4286 h 10000"/>
              <a:gd name="connsiteX3" fmla="*/ 410 w 9854"/>
              <a:gd name="connsiteY3" fmla="*/ 2500 h 10000"/>
              <a:gd name="connsiteX4" fmla="*/ 579 w 9854"/>
              <a:gd name="connsiteY4" fmla="*/ 715 h 10000"/>
              <a:gd name="connsiteX5" fmla="*/ 1012 w 9854"/>
              <a:gd name="connsiteY5" fmla="*/ 1786 h 10000"/>
              <a:gd name="connsiteX6" fmla="*/ 1925 w 9854"/>
              <a:gd name="connsiteY6" fmla="*/ 1786 h 10000"/>
              <a:gd name="connsiteX7" fmla="*/ 2261 w 9854"/>
              <a:gd name="connsiteY7" fmla="*/ 3214 h 10000"/>
              <a:gd name="connsiteX8" fmla="*/ 2736 w 9854"/>
              <a:gd name="connsiteY8" fmla="*/ 5001 h 10000"/>
              <a:gd name="connsiteX9" fmla="*/ 3891 w 9854"/>
              <a:gd name="connsiteY9" fmla="*/ 0 h 10000"/>
              <a:gd name="connsiteX10" fmla="*/ 4878 w 9854"/>
              <a:gd name="connsiteY10" fmla="*/ 715 h 10000"/>
              <a:gd name="connsiteX11" fmla="*/ 5156 w 9854"/>
              <a:gd name="connsiteY11" fmla="*/ 357 h 10000"/>
              <a:gd name="connsiteX12" fmla="*/ 5317 w 9854"/>
              <a:gd name="connsiteY12" fmla="*/ 0 h 10000"/>
              <a:gd name="connsiteX13" fmla="*/ 5629 w 9854"/>
              <a:gd name="connsiteY13" fmla="*/ 1786 h 10000"/>
              <a:gd name="connsiteX14" fmla="*/ 6475 w 9854"/>
              <a:gd name="connsiteY14" fmla="*/ 4286 h 10000"/>
              <a:gd name="connsiteX15" fmla="*/ 7530 w 9854"/>
              <a:gd name="connsiteY15" fmla="*/ 3214 h 10000"/>
              <a:gd name="connsiteX16" fmla="*/ 8192 w 9854"/>
              <a:gd name="connsiteY16" fmla="*/ 3214 h 10000"/>
              <a:gd name="connsiteX17" fmla="*/ 9285 w 9854"/>
              <a:gd name="connsiteY17" fmla="*/ 6786 h 10000"/>
              <a:gd name="connsiteX18" fmla="*/ 9575 w 9854"/>
              <a:gd name="connsiteY18" fmla="*/ 6072 h 10000"/>
              <a:gd name="connsiteX19" fmla="*/ 9753 w 9854"/>
              <a:gd name="connsiteY19" fmla="*/ 4286 h 10000"/>
              <a:gd name="connsiteX20" fmla="*/ 9850 w 9854"/>
              <a:gd name="connsiteY20" fmla="*/ 1786 h 10000"/>
              <a:gd name="connsiteX21" fmla="*/ 9854 w 9854"/>
              <a:gd name="connsiteY21" fmla="*/ 5001 h 10000"/>
              <a:gd name="connsiteX22" fmla="*/ 9756 w 9854"/>
              <a:gd name="connsiteY22" fmla="*/ 7500 h 10000"/>
              <a:gd name="connsiteX23" fmla="*/ 9575 w 9854"/>
              <a:gd name="connsiteY23" fmla="*/ 9286 h 10000"/>
              <a:gd name="connsiteX24" fmla="*/ 9285 w 9854"/>
              <a:gd name="connsiteY24" fmla="*/ 10000 h 10000"/>
              <a:gd name="connsiteX25" fmla="*/ 8192 w 9854"/>
              <a:gd name="connsiteY25" fmla="*/ 6786 h 10000"/>
              <a:gd name="connsiteX26" fmla="*/ 7530 w 9854"/>
              <a:gd name="connsiteY26" fmla="*/ 6786 h 10000"/>
              <a:gd name="connsiteX27" fmla="*/ 6475 w 9854"/>
              <a:gd name="connsiteY27" fmla="*/ 7500 h 10000"/>
              <a:gd name="connsiteX28" fmla="*/ 5629 w 9854"/>
              <a:gd name="connsiteY28" fmla="*/ 5001 h 10000"/>
              <a:gd name="connsiteX29" fmla="*/ 5317 w 9854"/>
              <a:gd name="connsiteY29" fmla="*/ 3214 h 10000"/>
              <a:gd name="connsiteX30" fmla="*/ 5156 w 9854"/>
              <a:gd name="connsiteY30" fmla="*/ 3571 h 10000"/>
              <a:gd name="connsiteX31" fmla="*/ 4878 w 9854"/>
              <a:gd name="connsiteY31" fmla="*/ 4286 h 10000"/>
              <a:gd name="connsiteX32" fmla="*/ 3891 w 9854"/>
              <a:gd name="connsiteY32" fmla="*/ 3214 h 10000"/>
              <a:gd name="connsiteX33" fmla="*/ 2738 w 9854"/>
              <a:gd name="connsiteY33" fmla="*/ 8215 h 10000"/>
              <a:gd name="connsiteX34" fmla="*/ 2261 w 9854"/>
              <a:gd name="connsiteY34" fmla="*/ 6786 h 10000"/>
              <a:gd name="connsiteX35" fmla="*/ 1925 w 9854"/>
              <a:gd name="connsiteY35" fmla="*/ 5001 h 10000"/>
              <a:gd name="connsiteX36" fmla="*/ 1012 w 9854"/>
              <a:gd name="connsiteY36" fmla="*/ 5001 h 10000"/>
              <a:gd name="connsiteX37" fmla="*/ 579 w 9854"/>
              <a:gd name="connsiteY37" fmla="*/ 4286 h 10000"/>
              <a:gd name="connsiteX38" fmla="*/ 413 w 9854"/>
              <a:gd name="connsiteY38" fmla="*/ 5714 h 10000"/>
              <a:gd name="connsiteX39" fmla="*/ 271 w 9854"/>
              <a:gd name="connsiteY39" fmla="*/ 7500 h 10000"/>
              <a:gd name="connsiteX0" fmla="*/ 18 w 9743"/>
              <a:gd name="connsiteY0" fmla="*/ 7500 h 10000"/>
              <a:gd name="connsiteX1" fmla="*/ 18 w 9743"/>
              <a:gd name="connsiteY1" fmla="*/ 4286 h 10000"/>
              <a:gd name="connsiteX2" fmla="*/ 159 w 9743"/>
              <a:gd name="connsiteY2" fmla="*/ 2500 h 10000"/>
              <a:gd name="connsiteX3" fmla="*/ 331 w 9743"/>
              <a:gd name="connsiteY3" fmla="*/ 715 h 10000"/>
              <a:gd name="connsiteX4" fmla="*/ 770 w 9743"/>
              <a:gd name="connsiteY4" fmla="*/ 1786 h 10000"/>
              <a:gd name="connsiteX5" fmla="*/ 1697 w 9743"/>
              <a:gd name="connsiteY5" fmla="*/ 1786 h 10000"/>
              <a:gd name="connsiteX6" fmla="*/ 2037 w 9743"/>
              <a:gd name="connsiteY6" fmla="*/ 3214 h 10000"/>
              <a:gd name="connsiteX7" fmla="*/ 2520 w 9743"/>
              <a:gd name="connsiteY7" fmla="*/ 5001 h 10000"/>
              <a:gd name="connsiteX8" fmla="*/ 3692 w 9743"/>
              <a:gd name="connsiteY8" fmla="*/ 0 h 10000"/>
              <a:gd name="connsiteX9" fmla="*/ 4693 w 9743"/>
              <a:gd name="connsiteY9" fmla="*/ 715 h 10000"/>
              <a:gd name="connsiteX10" fmla="*/ 4975 w 9743"/>
              <a:gd name="connsiteY10" fmla="*/ 357 h 10000"/>
              <a:gd name="connsiteX11" fmla="*/ 5139 w 9743"/>
              <a:gd name="connsiteY11" fmla="*/ 0 h 10000"/>
              <a:gd name="connsiteX12" fmla="*/ 5455 w 9743"/>
              <a:gd name="connsiteY12" fmla="*/ 1786 h 10000"/>
              <a:gd name="connsiteX13" fmla="*/ 6314 w 9743"/>
              <a:gd name="connsiteY13" fmla="*/ 4286 h 10000"/>
              <a:gd name="connsiteX14" fmla="*/ 7385 w 9743"/>
              <a:gd name="connsiteY14" fmla="*/ 3214 h 10000"/>
              <a:gd name="connsiteX15" fmla="*/ 8056 w 9743"/>
              <a:gd name="connsiteY15" fmla="*/ 3214 h 10000"/>
              <a:gd name="connsiteX16" fmla="*/ 9166 w 9743"/>
              <a:gd name="connsiteY16" fmla="*/ 6786 h 10000"/>
              <a:gd name="connsiteX17" fmla="*/ 9460 w 9743"/>
              <a:gd name="connsiteY17" fmla="*/ 6072 h 10000"/>
              <a:gd name="connsiteX18" fmla="*/ 9641 w 9743"/>
              <a:gd name="connsiteY18" fmla="*/ 4286 h 10000"/>
              <a:gd name="connsiteX19" fmla="*/ 9739 w 9743"/>
              <a:gd name="connsiteY19" fmla="*/ 1786 h 10000"/>
              <a:gd name="connsiteX20" fmla="*/ 9743 w 9743"/>
              <a:gd name="connsiteY20" fmla="*/ 5001 h 10000"/>
              <a:gd name="connsiteX21" fmla="*/ 9644 w 9743"/>
              <a:gd name="connsiteY21" fmla="*/ 7500 h 10000"/>
              <a:gd name="connsiteX22" fmla="*/ 9460 w 9743"/>
              <a:gd name="connsiteY22" fmla="*/ 9286 h 10000"/>
              <a:gd name="connsiteX23" fmla="*/ 9166 w 9743"/>
              <a:gd name="connsiteY23" fmla="*/ 10000 h 10000"/>
              <a:gd name="connsiteX24" fmla="*/ 8056 w 9743"/>
              <a:gd name="connsiteY24" fmla="*/ 6786 h 10000"/>
              <a:gd name="connsiteX25" fmla="*/ 7385 w 9743"/>
              <a:gd name="connsiteY25" fmla="*/ 6786 h 10000"/>
              <a:gd name="connsiteX26" fmla="*/ 6314 w 9743"/>
              <a:gd name="connsiteY26" fmla="*/ 7500 h 10000"/>
              <a:gd name="connsiteX27" fmla="*/ 5455 w 9743"/>
              <a:gd name="connsiteY27" fmla="*/ 5001 h 10000"/>
              <a:gd name="connsiteX28" fmla="*/ 5139 w 9743"/>
              <a:gd name="connsiteY28" fmla="*/ 3214 h 10000"/>
              <a:gd name="connsiteX29" fmla="*/ 4975 w 9743"/>
              <a:gd name="connsiteY29" fmla="*/ 3571 h 10000"/>
              <a:gd name="connsiteX30" fmla="*/ 4693 w 9743"/>
              <a:gd name="connsiteY30" fmla="*/ 4286 h 10000"/>
              <a:gd name="connsiteX31" fmla="*/ 3692 w 9743"/>
              <a:gd name="connsiteY31" fmla="*/ 3214 h 10000"/>
              <a:gd name="connsiteX32" fmla="*/ 2522 w 9743"/>
              <a:gd name="connsiteY32" fmla="*/ 8215 h 10000"/>
              <a:gd name="connsiteX33" fmla="*/ 2037 w 9743"/>
              <a:gd name="connsiteY33" fmla="*/ 6786 h 10000"/>
              <a:gd name="connsiteX34" fmla="*/ 1697 w 9743"/>
              <a:gd name="connsiteY34" fmla="*/ 5001 h 10000"/>
              <a:gd name="connsiteX35" fmla="*/ 770 w 9743"/>
              <a:gd name="connsiteY35" fmla="*/ 5001 h 10000"/>
              <a:gd name="connsiteX36" fmla="*/ 331 w 9743"/>
              <a:gd name="connsiteY36" fmla="*/ 4286 h 10000"/>
              <a:gd name="connsiteX37" fmla="*/ 162 w 9743"/>
              <a:gd name="connsiteY37" fmla="*/ 5714 h 10000"/>
              <a:gd name="connsiteX38" fmla="*/ 18 w 9743"/>
              <a:gd name="connsiteY38" fmla="*/ 7500 h 10000"/>
              <a:gd name="connsiteX0" fmla="*/ 0 w 9982"/>
              <a:gd name="connsiteY0" fmla="*/ 7500 h 10000"/>
              <a:gd name="connsiteX1" fmla="*/ 145 w 9982"/>
              <a:gd name="connsiteY1" fmla="*/ 2500 h 10000"/>
              <a:gd name="connsiteX2" fmla="*/ 322 w 9982"/>
              <a:gd name="connsiteY2" fmla="*/ 715 h 10000"/>
              <a:gd name="connsiteX3" fmla="*/ 772 w 9982"/>
              <a:gd name="connsiteY3" fmla="*/ 1786 h 10000"/>
              <a:gd name="connsiteX4" fmla="*/ 1724 w 9982"/>
              <a:gd name="connsiteY4" fmla="*/ 1786 h 10000"/>
              <a:gd name="connsiteX5" fmla="*/ 2073 w 9982"/>
              <a:gd name="connsiteY5" fmla="*/ 3214 h 10000"/>
              <a:gd name="connsiteX6" fmla="*/ 2568 w 9982"/>
              <a:gd name="connsiteY6" fmla="*/ 5001 h 10000"/>
              <a:gd name="connsiteX7" fmla="*/ 3771 w 9982"/>
              <a:gd name="connsiteY7" fmla="*/ 0 h 10000"/>
              <a:gd name="connsiteX8" fmla="*/ 4799 w 9982"/>
              <a:gd name="connsiteY8" fmla="*/ 715 h 10000"/>
              <a:gd name="connsiteX9" fmla="*/ 5088 w 9982"/>
              <a:gd name="connsiteY9" fmla="*/ 357 h 10000"/>
              <a:gd name="connsiteX10" fmla="*/ 5257 w 9982"/>
              <a:gd name="connsiteY10" fmla="*/ 0 h 10000"/>
              <a:gd name="connsiteX11" fmla="*/ 5581 w 9982"/>
              <a:gd name="connsiteY11" fmla="*/ 1786 h 10000"/>
              <a:gd name="connsiteX12" fmla="*/ 6463 w 9982"/>
              <a:gd name="connsiteY12" fmla="*/ 4286 h 10000"/>
              <a:gd name="connsiteX13" fmla="*/ 7562 w 9982"/>
              <a:gd name="connsiteY13" fmla="*/ 3214 h 10000"/>
              <a:gd name="connsiteX14" fmla="*/ 8251 w 9982"/>
              <a:gd name="connsiteY14" fmla="*/ 3214 h 10000"/>
              <a:gd name="connsiteX15" fmla="*/ 9390 w 9982"/>
              <a:gd name="connsiteY15" fmla="*/ 6786 h 10000"/>
              <a:gd name="connsiteX16" fmla="*/ 9692 w 9982"/>
              <a:gd name="connsiteY16" fmla="*/ 6072 h 10000"/>
              <a:gd name="connsiteX17" fmla="*/ 9877 w 9982"/>
              <a:gd name="connsiteY17" fmla="*/ 4286 h 10000"/>
              <a:gd name="connsiteX18" fmla="*/ 9978 w 9982"/>
              <a:gd name="connsiteY18" fmla="*/ 1786 h 10000"/>
              <a:gd name="connsiteX19" fmla="*/ 9982 w 9982"/>
              <a:gd name="connsiteY19" fmla="*/ 5001 h 10000"/>
              <a:gd name="connsiteX20" fmla="*/ 9880 w 9982"/>
              <a:gd name="connsiteY20" fmla="*/ 7500 h 10000"/>
              <a:gd name="connsiteX21" fmla="*/ 9692 w 9982"/>
              <a:gd name="connsiteY21" fmla="*/ 9286 h 10000"/>
              <a:gd name="connsiteX22" fmla="*/ 9390 w 9982"/>
              <a:gd name="connsiteY22" fmla="*/ 10000 h 10000"/>
              <a:gd name="connsiteX23" fmla="*/ 8251 w 9982"/>
              <a:gd name="connsiteY23" fmla="*/ 6786 h 10000"/>
              <a:gd name="connsiteX24" fmla="*/ 7562 w 9982"/>
              <a:gd name="connsiteY24" fmla="*/ 6786 h 10000"/>
              <a:gd name="connsiteX25" fmla="*/ 6463 w 9982"/>
              <a:gd name="connsiteY25" fmla="*/ 7500 h 10000"/>
              <a:gd name="connsiteX26" fmla="*/ 5581 w 9982"/>
              <a:gd name="connsiteY26" fmla="*/ 5001 h 10000"/>
              <a:gd name="connsiteX27" fmla="*/ 5257 w 9982"/>
              <a:gd name="connsiteY27" fmla="*/ 3214 h 10000"/>
              <a:gd name="connsiteX28" fmla="*/ 5088 w 9982"/>
              <a:gd name="connsiteY28" fmla="*/ 3571 h 10000"/>
              <a:gd name="connsiteX29" fmla="*/ 4799 w 9982"/>
              <a:gd name="connsiteY29" fmla="*/ 4286 h 10000"/>
              <a:gd name="connsiteX30" fmla="*/ 3771 w 9982"/>
              <a:gd name="connsiteY30" fmla="*/ 3214 h 10000"/>
              <a:gd name="connsiteX31" fmla="*/ 2571 w 9982"/>
              <a:gd name="connsiteY31" fmla="*/ 8215 h 10000"/>
              <a:gd name="connsiteX32" fmla="*/ 2073 w 9982"/>
              <a:gd name="connsiteY32" fmla="*/ 6786 h 10000"/>
              <a:gd name="connsiteX33" fmla="*/ 1724 w 9982"/>
              <a:gd name="connsiteY33" fmla="*/ 5001 h 10000"/>
              <a:gd name="connsiteX34" fmla="*/ 772 w 9982"/>
              <a:gd name="connsiteY34" fmla="*/ 5001 h 10000"/>
              <a:gd name="connsiteX35" fmla="*/ 322 w 9982"/>
              <a:gd name="connsiteY35" fmla="*/ 4286 h 10000"/>
              <a:gd name="connsiteX36" fmla="*/ 148 w 9982"/>
              <a:gd name="connsiteY36" fmla="*/ 5714 h 10000"/>
              <a:gd name="connsiteX37" fmla="*/ 0 w 9982"/>
              <a:gd name="connsiteY37" fmla="*/ 7500 h 10000"/>
              <a:gd name="connsiteX0" fmla="*/ 24 w 9876"/>
              <a:gd name="connsiteY0" fmla="*/ 5714 h 10000"/>
              <a:gd name="connsiteX1" fmla="*/ 21 w 9876"/>
              <a:gd name="connsiteY1" fmla="*/ 2500 h 10000"/>
              <a:gd name="connsiteX2" fmla="*/ 199 w 9876"/>
              <a:gd name="connsiteY2" fmla="*/ 715 h 10000"/>
              <a:gd name="connsiteX3" fmla="*/ 649 w 9876"/>
              <a:gd name="connsiteY3" fmla="*/ 1786 h 10000"/>
              <a:gd name="connsiteX4" fmla="*/ 1603 w 9876"/>
              <a:gd name="connsiteY4" fmla="*/ 1786 h 10000"/>
              <a:gd name="connsiteX5" fmla="*/ 1953 w 9876"/>
              <a:gd name="connsiteY5" fmla="*/ 3214 h 10000"/>
              <a:gd name="connsiteX6" fmla="*/ 2449 w 9876"/>
              <a:gd name="connsiteY6" fmla="*/ 5001 h 10000"/>
              <a:gd name="connsiteX7" fmla="*/ 3654 w 9876"/>
              <a:gd name="connsiteY7" fmla="*/ 0 h 10000"/>
              <a:gd name="connsiteX8" fmla="*/ 4684 w 9876"/>
              <a:gd name="connsiteY8" fmla="*/ 715 h 10000"/>
              <a:gd name="connsiteX9" fmla="*/ 4973 w 9876"/>
              <a:gd name="connsiteY9" fmla="*/ 357 h 10000"/>
              <a:gd name="connsiteX10" fmla="*/ 5142 w 9876"/>
              <a:gd name="connsiteY10" fmla="*/ 0 h 10000"/>
              <a:gd name="connsiteX11" fmla="*/ 5467 w 9876"/>
              <a:gd name="connsiteY11" fmla="*/ 1786 h 10000"/>
              <a:gd name="connsiteX12" fmla="*/ 6351 w 9876"/>
              <a:gd name="connsiteY12" fmla="*/ 4286 h 10000"/>
              <a:gd name="connsiteX13" fmla="*/ 7452 w 9876"/>
              <a:gd name="connsiteY13" fmla="*/ 3214 h 10000"/>
              <a:gd name="connsiteX14" fmla="*/ 8142 w 9876"/>
              <a:gd name="connsiteY14" fmla="*/ 3214 h 10000"/>
              <a:gd name="connsiteX15" fmla="*/ 9283 w 9876"/>
              <a:gd name="connsiteY15" fmla="*/ 6786 h 10000"/>
              <a:gd name="connsiteX16" fmla="*/ 9585 w 9876"/>
              <a:gd name="connsiteY16" fmla="*/ 6072 h 10000"/>
              <a:gd name="connsiteX17" fmla="*/ 9771 w 9876"/>
              <a:gd name="connsiteY17" fmla="*/ 4286 h 10000"/>
              <a:gd name="connsiteX18" fmla="*/ 9872 w 9876"/>
              <a:gd name="connsiteY18" fmla="*/ 1786 h 10000"/>
              <a:gd name="connsiteX19" fmla="*/ 9876 w 9876"/>
              <a:gd name="connsiteY19" fmla="*/ 5001 h 10000"/>
              <a:gd name="connsiteX20" fmla="*/ 9774 w 9876"/>
              <a:gd name="connsiteY20" fmla="*/ 7500 h 10000"/>
              <a:gd name="connsiteX21" fmla="*/ 9585 w 9876"/>
              <a:gd name="connsiteY21" fmla="*/ 9286 h 10000"/>
              <a:gd name="connsiteX22" fmla="*/ 9283 w 9876"/>
              <a:gd name="connsiteY22" fmla="*/ 10000 h 10000"/>
              <a:gd name="connsiteX23" fmla="*/ 8142 w 9876"/>
              <a:gd name="connsiteY23" fmla="*/ 6786 h 10000"/>
              <a:gd name="connsiteX24" fmla="*/ 7452 w 9876"/>
              <a:gd name="connsiteY24" fmla="*/ 6786 h 10000"/>
              <a:gd name="connsiteX25" fmla="*/ 6351 w 9876"/>
              <a:gd name="connsiteY25" fmla="*/ 7500 h 10000"/>
              <a:gd name="connsiteX26" fmla="*/ 5467 w 9876"/>
              <a:gd name="connsiteY26" fmla="*/ 5001 h 10000"/>
              <a:gd name="connsiteX27" fmla="*/ 5142 w 9876"/>
              <a:gd name="connsiteY27" fmla="*/ 3214 h 10000"/>
              <a:gd name="connsiteX28" fmla="*/ 4973 w 9876"/>
              <a:gd name="connsiteY28" fmla="*/ 3571 h 10000"/>
              <a:gd name="connsiteX29" fmla="*/ 4684 w 9876"/>
              <a:gd name="connsiteY29" fmla="*/ 4286 h 10000"/>
              <a:gd name="connsiteX30" fmla="*/ 3654 w 9876"/>
              <a:gd name="connsiteY30" fmla="*/ 3214 h 10000"/>
              <a:gd name="connsiteX31" fmla="*/ 2452 w 9876"/>
              <a:gd name="connsiteY31" fmla="*/ 8215 h 10000"/>
              <a:gd name="connsiteX32" fmla="*/ 1953 w 9876"/>
              <a:gd name="connsiteY32" fmla="*/ 6786 h 10000"/>
              <a:gd name="connsiteX33" fmla="*/ 1603 w 9876"/>
              <a:gd name="connsiteY33" fmla="*/ 5001 h 10000"/>
              <a:gd name="connsiteX34" fmla="*/ 649 w 9876"/>
              <a:gd name="connsiteY34" fmla="*/ 5001 h 10000"/>
              <a:gd name="connsiteX35" fmla="*/ 199 w 9876"/>
              <a:gd name="connsiteY35" fmla="*/ 4286 h 10000"/>
              <a:gd name="connsiteX36" fmla="*/ 24 w 9876"/>
              <a:gd name="connsiteY36" fmla="*/ 5714 h 10000"/>
              <a:gd name="connsiteX0" fmla="*/ 180 w 9979"/>
              <a:gd name="connsiteY0" fmla="*/ 4286 h 10000"/>
              <a:gd name="connsiteX1" fmla="*/ 0 w 9979"/>
              <a:gd name="connsiteY1" fmla="*/ 2500 h 10000"/>
              <a:gd name="connsiteX2" fmla="*/ 180 w 9979"/>
              <a:gd name="connsiteY2" fmla="*/ 715 h 10000"/>
              <a:gd name="connsiteX3" fmla="*/ 636 w 9979"/>
              <a:gd name="connsiteY3" fmla="*/ 1786 h 10000"/>
              <a:gd name="connsiteX4" fmla="*/ 1602 w 9979"/>
              <a:gd name="connsiteY4" fmla="*/ 1786 h 10000"/>
              <a:gd name="connsiteX5" fmla="*/ 1957 w 9979"/>
              <a:gd name="connsiteY5" fmla="*/ 3214 h 10000"/>
              <a:gd name="connsiteX6" fmla="*/ 2459 w 9979"/>
              <a:gd name="connsiteY6" fmla="*/ 5001 h 10000"/>
              <a:gd name="connsiteX7" fmla="*/ 3679 w 9979"/>
              <a:gd name="connsiteY7" fmla="*/ 0 h 10000"/>
              <a:gd name="connsiteX8" fmla="*/ 4722 w 9979"/>
              <a:gd name="connsiteY8" fmla="*/ 715 h 10000"/>
              <a:gd name="connsiteX9" fmla="*/ 5014 w 9979"/>
              <a:gd name="connsiteY9" fmla="*/ 357 h 10000"/>
              <a:gd name="connsiteX10" fmla="*/ 5186 w 9979"/>
              <a:gd name="connsiteY10" fmla="*/ 0 h 10000"/>
              <a:gd name="connsiteX11" fmla="*/ 5515 w 9979"/>
              <a:gd name="connsiteY11" fmla="*/ 1786 h 10000"/>
              <a:gd name="connsiteX12" fmla="*/ 6410 w 9979"/>
              <a:gd name="connsiteY12" fmla="*/ 4286 h 10000"/>
              <a:gd name="connsiteX13" fmla="*/ 7525 w 9979"/>
              <a:gd name="connsiteY13" fmla="*/ 3214 h 10000"/>
              <a:gd name="connsiteX14" fmla="*/ 8223 w 9979"/>
              <a:gd name="connsiteY14" fmla="*/ 3214 h 10000"/>
              <a:gd name="connsiteX15" fmla="*/ 9379 w 9979"/>
              <a:gd name="connsiteY15" fmla="*/ 6786 h 10000"/>
              <a:gd name="connsiteX16" fmla="*/ 9684 w 9979"/>
              <a:gd name="connsiteY16" fmla="*/ 6072 h 10000"/>
              <a:gd name="connsiteX17" fmla="*/ 9873 w 9979"/>
              <a:gd name="connsiteY17" fmla="*/ 4286 h 10000"/>
              <a:gd name="connsiteX18" fmla="*/ 9975 w 9979"/>
              <a:gd name="connsiteY18" fmla="*/ 1786 h 10000"/>
              <a:gd name="connsiteX19" fmla="*/ 9979 w 9979"/>
              <a:gd name="connsiteY19" fmla="*/ 5001 h 10000"/>
              <a:gd name="connsiteX20" fmla="*/ 9876 w 9979"/>
              <a:gd name="connsiteY20" fmla="*/ 7500 h 10000"/>
              <a:gd name="connsiteX21" fmla="*/ 9684 w 9979"/>
              <a:gd name="connsiteY21" fmla="*/ 9286 h 10000"/>
              <a:gd name="connsiteX22" fmla="*/ 9379 w 9979"/>
              <a:gd name="connsiteY22" fmla="*/ 10000 h 10000"/>
              <a:gd name="connsiteX23" fmla="*/ 8223 w 9979"/>
              <a:gd name="connsiteY23" fmla="*/ 6786 h 10000"/>
              <a:gd name="connsiteX24" fmla="*/ 7525 w 9979"/>
              <a:gd name="connsiteY24" fmla="*/ 6786 h 10000"/>
              <a:gd name="connsiteX25" fmla="*/ 6410 w 9979"/>
              <a:gd name="connsiteY25" fmla="*/ 7500 h 10000"/>
              <a:gd name="connsiteX26" fmla="*/ 5515 w 9979"/>
              <a:gd name="connsiteY26" fmla="*/ 5001 h 10000"/>
              <a:gd name="connsiteX27" fmla="*/ 5186 w 9979"/>
              <a:gd name="connsiteY27" fmla="*/ 3214 h 10000"/>
              <a:gd name="connsiteX28" fmla="*/ 5014 w 9979"/>
              <a:gd name="connsiteY28" fmla="*/ 3571 h 10000"/>
              <a:gd name="connsiteX29" fmla="*/ 4722 w 9979"/>
              <a:gd name="connsiteY29" fmla="*/ 4286 h 10000"/>
              <a:gd name="connsiteX30" fmla="*/ 3679 w 9979"/>
              <a:gd name="connsiteY30" fmla="*/ 3214 h 10000"/>
              <a:gd name="connsiteX31" fmla="*/ 2462 w 9979"/>
              <a:gd name="connsiteY31" fmla="*/ 8215 h 10000"/>
              <a:gd name="connsiteX32" fmla="*/ 1957 w 9979"/>
              <a:gd name="connsiteY32" fmla="*/ 6786 h 10000"/>
              <a:gd name="connsiteX33" fmla="*/ 1602 w 9979"/>
              <a:gd name="connsiteY33" fmla="*/ 5001 h 10000"/>
              <a:gd name="connsiteX34" fmla="*/ 636 w 9979"/>
              <a:gd name="connsiteY34" fmla="*/ 5001 h 10000"/>
              <a:gd name="connsiteX35" fmla="*/ 180 w 9979"/>
              <a:gd name="connsiteY35" fmla="*/ 4286 h 10000"/>
              <a:gd name="connsiteX0" fmla="*/ 0 w 9820"/>
              <a:gd name="connsiteY0" fmla="*/ 4286 h 10000"/>
              <a:gd name="connsiteX1" fmla="*/ 0 w 9820"/>
              <a:gd name="connsiteY1" fmla="*/ 715 h 10000"/>
              <a:gd name="connsiteX2" fmla="*/ 457 w 9820"/>
              <a:gd name="connsiteY2" fmla="*/ 1786 h 10000"/>
              <a:gd name="connsiteX3" fmla="*/ 1425 w 9820"/>
              <a:gd name="connsiteY3" fmla="*/ 1786 h 10000"/>
              <a:gd name="connsiteX4" fmla="*/ 1781 w 9820"/>
              <a:gd name="connsiteY4" fmla="*/ 3214 h 10000"/>
              <a:gd name="connsiteX5" fmla="*/ 2284 w 9820"/>
              <a:gd name="connsiteY5" fmla="*/ 5001 h 10000"/>
              <a:gd name="connsiteX6" fmla="*/ 3507 w 9820"/>
              <a:gd name="connsiteY6" fmla="*/ 0 h 10000"/>
              <a:gd name="connsiteX7" fmla="*/ 4552 w 9820"/>
              <a:gd name="connsiteY7" fmla="*/ 715 h 10000"/>
              <a:gd name="connsiteX8" fmla="*/ 4845 w 9820"/>
              <a:gd name="connsiteY8" fmla="*/ 357 h 10000"/>
              <a:gd name="connsiteX9" fmla="*/ 5017 w 9820"/>
              <a:gd name="connsiteY9" fmla="*/ 0 h 10000"/>
              <a:gd name="connsiteX10" fmla="*/ 5347 w 9820"/>
              <a:gd name="connsiteY10" fmla="*/ 1786 h 10000"/>
              <a:gd name="connsiteX11" fmla="*/ 6243 w 9820"/>
              <a:gd name="connsiteY11" fmla="*/ 4286 h 10000"/>
              <a:gd name="connsiteX12" fmla="*/ 7361 w 9820"/>
              <a:gd name="connsiteY12" fmla="*/ 3214 h 10000"/>
              <a:gd name="connsiteX13" fmla="*/ 8060 w 9820"/>
              <a:gd name="connsiteY13" fmla="*/ 3214 h 10000"/>
              <a:gd name="connsiteX14" fmla="*/ 9219 w 9820"/>
              <a:gd name="connsiteY14" fmla="*/ 6786 h 10000"/>
              <a:gd name="connsiteX15" fmla="*/ 9524 w 9820"/>
              <a:gd name="connsiteY15" fmla="*/ 6072 h 10000"/>
              <a:gd name="connsiteX16" fmla="*/ 9714 w 9820"/>
              <a:gd name="connsiteY16" fmla="*/ 4286 h 10000"/>
              <a:gd name="connsiteX17" fmla="*/ 9816 w 9820"/>
              <a:gd name="connsiteY17" fmla="*/ 1786 h 10000"/>
              <a:gd name="connsiteX18" fmla="*/ 9820 w 9820"/>
              <a:gd name="connsiteY18" fmla="*/ 5001 h 10000"/>
              <a:gd name="connsiteX19" fmla="*/ 9717 w 9820"/>
              <a:gd name="connsiteY19" fmla="*/ 7500 h 10000"/>
              <a:gd name="connsiteX20" fmla="*/ 9524 w 9820"/>
              <a:gd name="connsiteY20" fmla="*/ 9286 h 10000"/>
              <a:gd name="connsiteX21" fmla="*/ 9219 w 9820"/>
              <a:gd name="connsiteY21" fmla="*/ 10000 h 10000"/>
              <a:gd name="connsiteX22" fmla="*/ 8060 w 9820"/>
              <a:gd name="connsiteY22" fmla="*/ 6786 h 10000"/>
              <a:gd name="connsiteX23" fmla="*/ 7361 w 9820"/>
              <a:gd name="connsiteY23" fmla="*/ 6786 h 10000"/>
              <a:gd name="connsiteX24" fmla="*/ 6243 w 9820"/>
              <a:gd name="connsiteY24" fmla="*/ 7500 h 10000"/>
              <a:gd name="connsiteX25" fmla="*/ 5347 w 9820"/>
              <a:gd name="connsiteY25" fmla="*/ 5001 h 10000"/>
              <a:gd name="connsiteX26" fmla="*/ 5017 w 9820"/>
              <a:gd name="connsiteY26" fmla="*/ 3214 h 10000"/>
              <a:gd name="connsiteX27" fmla="*/ 4845 w 9820"/>
              <a:gd name="connsiteY27" fmla="*/ 3571 h 10000"/>
              <a:gd name="connsiteX28" fmla="*/ 4552 w 9820"/>
              <a:gd name="connsiteY28" fmla="*/ 4286 h 10000"/>
              <a:gd name="connsiteX29" fmla="*/ 3507 w 9820"/>
              <a:gd name="connsiteY29" fmla="*/ 3214 h 10000"/>
              <a:gd name="connsiteX30" fmla="*/ 2287 w 9820"/>
              <a:gd name="connsiteY30" fmla="*/ 8215 h 10000"/>
              <a:gd name="connsiteX31" fmla="*/ 1781 w 9820"/>
              <a:gd name="connsiteY31" fmla="*/ 6786 h 10000"/>
              <a:gd name="connsiteX32" fmla="*/ 1425 w 9820"/>
              <a:gd name="connsiteY32" fmla="*/ 5001 h 10000"/>
              <a:gd name="connsiteX33" fmla="*/ 457 w 9820"/>
              <a:gd name="connsiteY33" fmla="*/ 5001 h 10000"/>
              <a:gd name="connsiteX34" fmla="*/ 0 w 9820"/>
              <a:gd name="connsiteY34" fmla="*/ 4286 h 10000"/>
              <a:gd name="connsiteX0" fmla="*/ 33 w 10033"/>
              <a:gd name="connsiteY0" fmla="*/ 4286 h 10000"/>
              <a:gd name="connsiteX1" fmla="*/ 33 w 10033"/>
              <a:gd name="connsiteY1" fmla="*/ 715 h 10000"/>
              <a:gd name="connsiteX2" fmla="*/ 498 w 10033"/>
              <a:gd name="connsiteY2" fmla="*/ 1786 h 10000"/>
              <a:gd name="connsiteX3" fmla="*/ 1484 w 10033"/>
              <a:gd name="connsiteY3" fmla="*/ 1786 h 10000"/>
              <a:gd name="connsiteX4" fmla="*/ 1847 w 10033"/>
              <a:gd name="connsiteY4" fmla="*/ 3214 h 10000"/>
              <a:gd name="connsiteX5" fmla="*/ 2359 w 10033"/>
              <a:gd name="connsiteY5" fmla="*/ 5001 h 10000"/>
              <a:gd name="connsiteX6" fmla="*/ 3604 w 10033"/>
              <a:gd name="connsiteY6" fmla="*/ 0 h 10000"/>
              <a:gd name="connsiteX7" fmla="*/ 4668 w 10033"/>
              <a:gd name="connsiteY7" fmla="*/ 715 h 10000"/>
              <a:gd name="connsiteX8" fmla="*/ 4967 w 10033"/>
              <a:gd name="connsiteY8" fmla="*/ 357 h 10000"/>
              <a:gd name="connsiteX9" fmla="*/ 5142 w 10033"/>
              <a:gd name="connsiteY9" fmla="*/ 0 h 10000"/>
              <a:gd name="connsiteX10" fmla="*/ 5478 w 10033"/>
              <a:gd name="connsiteY10" fmla="*/ 1786 h 10000"/>
              <a:gd name="connsiteX11" fmla="*/ 6390 w 10033"/>
              <a:gd name="connsiteY11" fmla="*/ 4286 h 10000"/>
              <a:gd name="connsiteX12" fmla="*/ 7529 w 10033"/>
              <a:gd name="connsiteY12" fmla="*/ 3214 h 10000"/>
              <a:gd name="connsiteX13" fmla="*/ 8241 w 10033"/>
              <a:gd name="connsiteY13" fmla="*/ 3214 h 10000"/>
              <a:gd name="connsiteX14" fmla="*/ 9421 w 10033"/>
              <a:gd name="connsiteY14" fmla="*/ 6786 h 10000"/>
              <a:gd name="connsiteX15" fmla="*/ 9732 w 10033"/>
              <a:gd name="connsiteY15" fmla="*/ 6072 h 10000"/>
              <a:gd name="connsiteX16" fmla="*/ 9925 w 10033"/>
              <a:gd name="connsiteY16" fmla="*/ 4286 h 10000"/>
              <a:gd name="connsiteX17" fmla="*/ 10029 w 10033"/>
              <a:gd name="connsiteY17" fmla="*/ 1786 h 10000"/>
              <a:gd name="connsiteX18" fmla="*/ 10033 w 10033"/>
              <a:gd name="connsiteY18" fmla="*/ 5001 h 10000"/>
              <a:gd name="connsiteX19" fmla="*/ 9928 w 10033"/>
              <a:gd name="connsiteY19" fmla="*/ 7500 h 10000"/>
              <a:gd name="connsiteX20" fmla="*/ 9732 w 10033"/>
              <a:gd name="connsiteY20" fmla="*/ 9286 h 10000"/>
              <a:gd name="connsiteX21" fmla="*/ 9421 w 10033"/>
              <a:gd name="connsiteY21" fmla="*/ 10000 h 10000"/>
              <a:gd name="connsiteX22" fmla="*/ 8241 w 10033"/>
              <a:gd name="connsiteY22" fmla="*/ 6786 h 10000"/>
              <a:gd name="connsiteX23" fmla="*/ 7529 w 10033"/>
              <a:gd name="connsiteY23" fmla="*/ 6786 h 10000"/>
              <a:gd name="connsiteX24" fmla="*/ 6390 w 10033"/>
              <a:gd name="connsiteY24" fmla="*/ 7500 h 10000"/>
              <a:gd name="connsiteX25" fmla="*/ 5478 w 10033"/>
              <a:gd name="connsiteY25" fmla="*/ 5001 h 10000"/>
              <a:gd name="connsiteX26" fmla="*/ 5142 w 10033"/>
              <a:gd name="connsiteY26" fmla="*/ 3214 h 10000"/>
              <a:gd name="connsiteX27" fmla="*/ 4967 w 10033"/>
              <a:gd name="connsiteY27" fmla="*/ 3571 h 10000"/>
              <a:gd name="connsiteX28" fmla="*/ 4668 w 10033"/>
              <a:gd name="connsiteY28" fmla="*/ 4286 h 10000"/>
              <a:gd name="connsiteX29" fmla="*/ 3604 w 10033"/>
              <a:gd name="connsiteY29" fmla="*/ 3214 h 10000"/>
              <a:gd name="connsiteX30" fmla="*/ 2362 w 10033"/>
              <a:gd name="connsiteY30" fmla="*/ 8215 h 10000"/>
              <a:gd name="connsiteX31" fmla="*/ 1847 w 10033"/>
              <a:gd name="connsiteY31" fmla="*/ 6786 h 10000"/>
              <a:gd name="connsiteX32" fmla="*/ 1484 w 10033"/>
              <a:gd name="connsiteY32" fmla="*/ 5001 h 10000"/>
              <a:gd name="connsiteX33" fmla="*/ 498 w 10033"/>
              <a:gd name="connsiteY33" fmla="*/ 5001 h 10000"/>
              <a:gd name="connsiteX34" fmla="*/ 33 w 10033"/>
              <a:gd name="connsiteY34" fmla="*/ 4286 h 10000"/>
              <a:gd name="connsiteX0" fmla="*/ 1 w 10001"/>
              <a:gd name="connsiteY0" fmla="*/ 4286 h 10000"/>
              <a:gd name="connsiteX1" fmla="*/ 1 w 10001"/>
              <a:gd name="connsiteY1" fmla="*/ 715 h 10000"/>
              <a:gd name="connsiteX2" fmla="*/ 466 w 10001"/>
              <a:gd name="connsiteY2" fmla="*/ 1786 h 10000"/>
              <a:gd name="connsiteX3" fmla="*/ 1452 w 10001"/>
              <a:gd name="connsiteY3" fmla="*/ 1786 h 10000"/>
              <a:gd name="connsiteX4" fmla="*/ 1815 w 10001"/>
              <a:gd name="connsiteY4" fmla="*/ 3214 h 10000"/>
              <a:gd name="connsiteX5" fmla="*/ 2327 w 10001"/>
              <a:gd name="connsiteY5" fmla="*/ 5001 h 10000"/>
              <a:gd name="connsiteX6" fmla="*/ 3572 w 10001"/>
              <a:gd name="connsiteY6" fmla="*/ 0 h 10000"/>
              <a:gd name="connsiteX7" fmla="*/ 4636 w 10001"/>
              <a:gd name="connsiteY7" fmla="*/ 715 h 10000"/>
              <a:gd name="connsiteX8" fmla="*/ 4935 w 10001"/>
              <a:gd name="connsiteY8" fmla="*/ 357 h 10000"/>
              <a:gd name="connsiteX9" fmla="*/ 5110 w 10001"/>
              <a:gd name="connsiteY9" fmla="*/ 0 h 10000"/>
              <a:gd name="connsiteX10" fmla="*/ 5446 w 10001"/>
              <a:gd name="connsiteY10" fmla="*/ 1786 h 10000"/>
              <a:gd name="connsiteX11" fmla="*/ 6358 w 10001"/>
              <a:gd name="connsiteY11" fmla="*/ 4286 h 10000"/>
              <a:gd name="connsiteX12" fmla="*/ 7497 w 10001"/>
              <a:gd name="connsiteY12" fmla="*/ 3214 h 10000"/>
              <a:gd name="connsiteX13" fmla="*/ 8209 w 10001"/>
              <a:gd name="connsiteY13" fmla="*/ 3214 h 10000"/>
              <a:gd name="connsiteX14" fmla="*/ 9389 w 10001"/>
              <a:gd name="connsiteY14" fmla="*/ 6786 h 10000"/>
              <a:gd name="connsiteX15" fmla="*/ 9700 w 10001"/>
              <a:gd name="connsiteY15" fmla="*/ 6072 h 10000"/>
              <a:gd name="connsiteX16" fmla="*/ 9893 w 10001"/>
              <a:gd name="connsiteY16" fmla="*/ 4286 h 10000"/>
              <a:gd name="connsiteX17" fmla="*/ 9997 w 10001"/>
              <a:gd name="connsiteY17" fmla="*/ 1786 h 10000"/>
              <a:gd name="connsiteX18" fmla="*/ 10001 w 10001"/>
              <a:gd name="connsiteY18" fmla="*/ 5001 h 10000"/>
              <a:gd name="connsiteX19" fmla="*/ 9896 w 10001"/>
              <a:gd name="connsiteY19" fmla="*/ 7500 h 10000"/>
              <a:gd name="connsiteX20" fmla="*/ 9700 w 10001"/>
              <a:gd name="connsiteY20" fmla="*/ 9286 h 10000"/>
              <a:gd name="connsiteX21" fmla="*/ 9389 w 10001"/>
              <a:gd name="connsiteY21" fmla="*/ 10000 h 10000"/>
              <a:gd name="connsiteX22" fmla="*/ 8209 w 10001"/>
              <a:gd name="connsiteY22" fmla="*/ 6786 h 10000"/>
              <a:gd name="connsiteX23" fmla="*/ 7497 w 10001"/>
              <a:gd name="connsiteY23" fmla="*/ 6786 h 10000"/>
              <a:gd name="connsiteX24" fmla="*/ 6358 w 10001"/>
              <a:gd name="connsiteY24" fmla="*/ 7500 h 10000"/>
              <a:gd name="connsiteX25" fmla="*/ 5446 w 10001"/>
              <a:gd name="connsiteY25" fmla="*/ 5001 h 10000"/>
              <a:gd name="connsiteX26" fmla="*/ 5110 w 10001"/>
              <a:gd name="connsiteY26" fmla="*/ 3214 h 10000"/>
              <a:gd name="connsiteX27" fmla="*/ 4935 w 10001"/>
              <a:gd name="connsiteY27" fmla="*/ 3571 h 10000"/>
              <a:gd name="connsiteX28" fmla="*/ 4636 w 10001"/>
              <a:gd name="connsiteY28" fmla="*/ 4286 h 10000"/>
              <a:gd name="connsiteX29" fmla="*/ 3572 w 10001"/>
              <a:gd name="connsiteY29" fmla="*/ 3214 h 10000"/>
              <a:gd name="connsiteX30" fmla="*/ 2330 w 10001"/>
              <a:gd name="connsiteY30" fmla="*/ 8215 h 10000"/>
              <a:gd name="connsiteX31" fmla="*/ 1815 w 10001"/>
              <a:gd name="connsiteY31" fmla="*/ 6786 h 10000"/>
              <a:gd name="connsiteX32" fmla="*/ 1452 w 10001"/>
              <a:gd name="connsiteY32" fmla="*/ 5001 h 10000"/>
              <a:gd name="connsiteX33" fmla="*/ 466 w 10001"/>
              <a:gd name="connsiteY33" fmla="*/ 5001 h 10000"/>
              <a:gd name="connsiteX34" fmla="*/ 1 w 10001"/>
              <a:gd name="connsiteY34" fmla="*/ 4286 h 10000"/>
              <a:gd name="connsiteX0" fmla="*/ 1 w 10001"/>
              <a:gd name="connsiteY0" fmla="*/ 4286 h 10000"/>
              <a:gd name="connsiteX1" fmla="*/ 1 w 10001"/>
              <a:gd name="connsiteY1" fmla="*/ 715 h 10000"/>
              <a:gd name="connsiteX2" fmla="*/ 466 w 10001"/>
              <a:gd name="connsiteY2" fmla="*/ 1786 h 10000"/>
              <a:gd name="connsiteX3" fmla="*/ 1452 w 10001"/>
              <a:gd name="connsiteY3" fmla="*/ 1786 h 10000"/>
              <a:gd name="connsiteX4" fmla="*/ 1815 w 10001"/>
              <a:gd name="connsiteY4" fmla="*/ 3214 h 10000"/>
              <a:gd name="connsiteX5" fmla="*/ 2327 w 10001"/>
              <a:gd name="connsiteY5" fmla="*/ 5001 h 10000"/>
              <a:gd name="connsiteX6" fmla="*/ 3572 w 10001"/>
              <a:gd name="connsiteY6" fmla="*/ 0 h 10000"/>
              <a:gd name="connsiteX7" fmla="*/ 4636 w 10001"/>
              <a:gd name="connsiteY7" fmla="*/ 715 h 10000"/>
              <a:gd name="connsiteX8" fmla="*/ 4935 w 10001"/>
              <a:gd name="connsiteY8" fmla="*/ 357 h 10000"/>
              <a:gd name="connsiteX9" fmla="*/ 5110 w 10001"/>
              <a:gd name="connsiteY9" fmla="*/ 0 h 10000"/>
              <a:gd name="connsiteX10" fmla="*/ 5446 w 10001"/>
              <a:gd name="connsiteY10" fmla="*/ 1786 h 10000"/>
              <a:gd name="connsiteX11" fmla="*/ 6358 w 10001"/>
              <a:gd name="connsiteY11" fmla="*/ 4286 h 10000"/>
              <a:gd name="connsiteX12" fmla="*/ 7497 w 10001"/>
              <a:gd name="connsiteY12" fmla="*/ 3214 h 10000"/>
              <a:gd name="connsiteX13" fmla="*/ 8209 w 10001"/>
              <a:gd name="connsiteY13" fmla="*/ 3214 h 10000"/>
              <a:gd name="connsiteX14" fmla="*/ 9389 w 10001"/>
              <a:gd name="connsiteY14" fmla="*/ 6786 h 10000"/>
              <a:gd name="connsiteX15" fmla="*/ 9700 w 10001"/>
              <a:gd name="connsiteY15" fmla="*/ 6072 h 10000"/>
              <a:gd name="connsiteX16" fmla="*/ 9893 w 10001"/>
              <a:gd name="connsiteY16" fmla="*/ 4286 h 10000"/>
              <a:gd name="connsiteX17" fmla="*/ 10001 w 10001"/>
              <a:gd name="connsiteY17" fmla="*/ 5001 h 10000"/>
              <a:gd name="connsiteX18" fmla="*/ 9896 w 10001"/>
              <a:gd name="connsiteY18" fmla="*/ 7500 h 10000"/>
              <a:gd name="connsiteX19" fmla="*/ 9700 w 10001"/>
              <a:gd name="connsiteY19" fmla="*/ 9286 h 10000"/>
              <a:gd name="connsiteX20" fmla="*/ 9389 w 10001"/>
              <a:gd name="connsiteY20" fmla="*/ 10000 h 10000"/>
              <a:gd name="connsiteX21" fmla="*/ 8209 w 10001"/>
              <a:gd name="connsiteY21" fmla="*/ 6786 h 10000"/>
              <a:gd name="connsiteX22" fmla="*/ 7497 w 10001"/>
              <a:gd name="connsiteY22" fmla="*/ 6786 h 10000"/>
              <a:gd name="connsiteX23" fmla="*/ 6358 w 10001"/>
              <a:gd name="connsiteY23" fmla="*/ 7500 h 10000"/>
              <a:gd name="connsiteX24" fmla="*/ 5446 w 10001"/>
              <a:gd name="connsiteY24" fmla="*/ 5001 h 10000"/>
              <a:gd name="connsiteX25" fmla="*/ 5110 w 10001"/>
              <a:gd name="connsiteY25" fmla="*/ 3214 h 10000"/>
              <a:gd name="connsiteX26" fmla="*/ 4935 w 10001"/>
              <a:gd name="connsiteY26" fmla="*/ 3571 h 10000"/>
              <a:gd name="connsiteX27" fmla="*/ 4636 w 10001"/>
              <a:gd name="connsiteY27" fmla="*/ 4286 h 10000"/>
              <a:gd name="connsiteX28" fmla="*/ 3572 w 10001"/>
              <a:gd name="connsiteY28" fmla="*/ 3214 h 10000"/>
              <a:gd name="connsiteX29" fmla="*/ 2330 w 10001"/>
              <a:gd name="connsiteY29" fmla="*/ 8215 h 10000"/>
              <a:gd name="connsiteX30" fmla="*/ 1815 w 10001"/>
              <a:gd name="connsiteY30" fmla="*/ 6786 h 10000"/>
              <a:gd name="connsiteX31" fmla="*/ 1452 w 10001"/>
              <a:gd name="connsiteY31" fmla="*/ 5001 h 10000"/>
              <a:gd name="connsiteX32" fmla="*/ 466 w 10001"/>
              <a:gd name="connsiteY32" fmla="*/ 5001 h 10000"/>
              <a:gd name="connsiteX33" fmla="*/ 1 w 10001"/>
              <a:gd name="connsiteY33" fmla="*/ 4286 h 10000"/>
              <a:gd name="connsiteX0" fmla="*/ 1 w 9918"/>
              <a:gd name="connsiteY0" fmla="*/ 4286 h 10000"/>
              <a:gd name="connsiteX1" fmla="*/ 1 w 9918"/>
              <a:gd name="connsiteY1" fmla="*/ 715 h 10000"/>
              <a:gd name="connsiteX2" fmla="*/ 466 w 9918"/>
              <a:gd name="connsiteY2" fmla="*/ 1786 h 10000"/>
              <a:gd name="connsiteX3" fmla="*/ 1452 w 9918"/>
              <a:gd name="connsiteY3" fmla="*/ 1786 h 10000"/>
              <a:gd name="connsiteX4" fmla="*/ 1815 w 9918"/>
              <a:gd name="connsiteY4" fmla="*/ 3214 h 10000"/>
              <a:gd name="connsiteX5" fmla="*/ 2327 w 9918"/>
              <a:gd name="connsiteY5" fmla="*/ 5001 h 10000"/>
              <a:gd name="connsiteX6" fmla="*/ 3572 w 9918"/>
              <a:gd name="connsiteY6" fmla="*/ 0 h 10000"/>
              <a:gd name="connsiteX7" fmla="*/ 4636 w 9918"/>
              <a:gd name="connsiteY7" fmla="*/ 715 h 10000"/>
              <a:gd name="connsiteX8" fmla="*/ 4935 w 9918"/>
              <a:gd name="connsiteY8" fmla="*/ 357 h 10000"/>
              <a:gd name="connsiteX9" fmla="*/ 5110 w 9918"/>
              <a:gd name="connsiteY9" fmla="*/ 0 h 10000"/>
              <a:gd name="connsiteX10" fmla="*/ 5446 w 9918"/>
              <a:gd name="connsiteY10" fmla="*/ 1786 h 10000"/>
              <a:gd name="connsiteX11" fmla="*/ 6358 w 9918"/>
              <a:gd name="connsiteY11" fmla="*/ 4286 h 10000"/>
              <a:gd name="connsiteX12" fmla="*/ 7497 w 9918"/>
              <a:gd name="connsiteY12" fmla="*/ 3214 h 10000"/>
              <a:gd name="connsiteX13" fmla="*/ 8209 w 9918"/>
              <a:gd name="connsiteY13" fmla="*/ 3214 h 10000"/>
              <a:gd name="connsiteX14" fmla="*/ 9389 w 9918"/>
              <a:gd name="connsiteY14" fmla="*/ 6786 h 10000"/>
              <a:gd name="connsiteX15" fmla="*/ 9700 w 9918"/>
              <a:gd name="connsiteY15" fmla="*/ 6072 h 10000"/>
              <a:gd name="connsiteX16" fmla="*/ 9893 w 9918"/>
              <a:gd name="connsiteY16" fmla="*/ 4286 h 10000"/>
              <a:gd name="connsiteX17" fmla="*/ 9896 w 9918"/>
              <a:gd name="connsiteY17" fmla="*/ 7500 h 10000"/>
              <a:gd name="connsiteX18" fmla="*/ 9700 w 9918"/>
              <a:gd name="connsiteY18" fmla="*/ 9286 h 10000"/>
              <a:gd name="connsiteX19" fmla="*/ 9389 w 9918"/>
              <a:gd name="connsiteY19" fmla="*/ 10000 h 10000"/>
              <a:gd name="connsiteX20" fmla="*/ 8209 w 9918"/>
              <a:gd name="connsiteY20" fmla="*/ 6786 h 10000"/>
              <a:gd name="connsiteX21" fmla="*/ 7497 w 9918"/>
              <a:gd name="connsiteY21" fmla="*/ 6786 h 10000"/>
              <a:gd name="connsiteX22" fmla="*/ 6358 w 9918"/>
              <a:gd name="connsiteY22" fmla="*/ 7500 h 10000"/>
              <a:gd name="connsiteX23" fmla="*/ 5446 w 9918"/>
              <a:gd name="connsiteY23" fmla="*/ 5001 h 10000"/>
              <a:gd name="connsiteX24" fmla="*/ 5110 w 9918"/>
              <a:gd name="connsiteY24" fmla="*/ 3214 h 10000"/>
              <a:gd name="connsiteX25" fmla="*/ 4935 w 9918"/>
              <a:gd name="connsiteY25" fmla="*/ 3571 h 10000"/>
              <a:gd name="connsiteX26" fmla="*/ 4636 w 9918"/>
              <a:gd name="connsiteY26" fmla="*/ 4286 h 10000"/>
              <a:gd name="connsiteX27" fmla="*/ 3572 w 9918"/>
              <a:gd name="connsiteY27" fmla="*/ 3214 h 10000"/>
              <a:gd name="connsiteX28" fmla="*/ 2330 w 9918"/>
              <a:gd name="connsiteY28" fmla="*/ 8215 h 10000"/>
              <a:gd name="connsiteX29" fmla="*/ 1815 w 9918"/>
              <a:gd name="connsiteY29" fmla="*/ 6786 h 10000"/>
              <a:gd name="connsiteX30" fmla="*/ 1452 w 9918"/>
              <a:gd name="connsiteY30" fmla="*/ 5001 h 10000"/>
              <a:gd name="connsiteX31" fmla="*/ 466 w 9918"/>
              <a:gd name="connsiteY31" fmla="*/ 5001 h 10000"/>
              <a:gd name="connsiteX32" fmla="*/ 1 w 9918"/>
              <a:gd name="connsiteY32" fmla="*/ 4286 h 10000"/>
              <a:gd name="connsiteX0" fmla="*/ 1 w 9978"/>
              <a:gd name="connsiteY0" fmla="*/ 4286 h 10000"/>
              <a:gd name="connsiteX1" fmla="*/ 1 w 9978"/>
              <a:gd name="connsiteY1" fmla="*/ 715 h 10000"/>
              <a:gd name="connsiteX2" fmla="*/ 470 w 9978"/>
              <a:gd name="connsiteY2" fmla="*/ 1786 h 10000"/>
              <a:gd name="connsiteX3" fmla="*/ 1464 w 9978"/>
              <a:gd name="connsiteY3" fmla="*/ 1786 h 10000"/>
              <a:gd name="connsiteX4" fmla="*/ 1830 w 9978"/>
              <a:gd name="connsiteY4" fmla="*/ 3214 h 10000"/>
              <a:gd name="connsiteX5" fmla="*/ 2346 w 9978"/>
              <a:gd name="connsiteY5" fmla="*/ 5001 h 10000"/>
              <a:gd name="connsiteX6" fmla="*/ 3602 w 9978"/>
              <a:gd name="connsiteY6" fmla="*/ 0 h 10000"/>
              <a:gd name="connsiteX7" fmla="*/ 4674 w 9978"/>
              <a:gd name="connsiteY7" fmla="*/ 715 h 10000"/>
              <a:gd name="connsiteX8" fmla="*/ 4976 w 9978"/>
              <a:gd name="connsiteY8" fmla="*/ 357 h 10000"/>
              <a:gd name="connsiteX9" fmla="*/ 5152 w 9978"/>
              <a:gd name="connsiteY9" fmla="*/ 0 h 10000"/>
              <a:gd name="connsiteX10" fmla="*/ 5491 w 9978"/>
              <a:gd name="connsiteY10" fmla="*/ 1786 h 10000"/>
              <a:gd name="connsiteX11" fmla="*/ 6411 w 9978"/>
              <a:gd name="connsiteY11" fmla="*/ 4286 h 10000"/>
              <a:gd name="connsiteX12" fmla="*/ 7559 w 9978"/>
              <a:gd name="connsiteY12" fmla="*/ 3214 h 10000"/>
              <a:gd name="connsiteX13" fmla="*/ 8277 w 9978"/>
              <a:gd name="connsiteY13" fmla="*/ 3214 h 10000"/>
              <a:gd name="connsiteX14" fmla="*/ 9467 w 9978"/>
              <a:gd name="connsiteY14" fmla="*/ 6786 h 10000"/>
              <a:gd name="connsiteX15" fmla="*/ 9780 w 9978"/>
              <a:gd name="connsiteY15" fmla="*/ 6072 h 10000"/>
              <a:gd name="connsiteX16" fmla="*/ 9978 w 9978"/>
              <a:gd name="connsiteY16" fmla="*/ 7500 h 10000"/>
              <a:gd name="connsiteX17" fmla="*/ 9780 w 9978"/>
              <a:gd name="connsiteY17" fmla="*/ 9286 h 10000"/>
              <a:gd name="connsiteX18" fmla="*/ 9467 w 9978"/>
              <a:gd name="connsiteY18" fmla="*/ 10000 h 10000"/>
              <a:gd name="connsiteX19" fmla="*/ 8277 w 9978"/>
              <a:gd name="connsiteY19" fmla="*/ 6786 h 10000"/>
              <a:gd name="connsiteX20" fmla="*/ 7559 w 9978"/>
              <a:gd name="connsiteY20" fmla="*/ 6786 h 10000"/>
              <a:gd name="connsiteX21" fmla="*/ 6411 w 9978"/>
              <a:gd name="connsiteY21" fmla="*/ 7500 h 10000"/>
              <a:gd name="connsiteX22" fmla="*/ 5491 w 9978"/>
              <a:gd name="connsiteY22" fmla="*/ 5001 h 10000"/>
              <a:gd name="connsiteX23" fmla="*/ 5152 w 9978"/>
              <a:gd name="connsiteY23" fmla="*/ 3214 h 10000"/>
              <a:gd name="connsiteX24" fmla="*/ 4976 w 9978"/>
              <a:gd name="connsiteY24" fmla="*/ 3571 h 10000"/>
              <a:gd name="connsiteX25" fmla="*/ 4674 w 9978"/>
              <a:gd name="connsiteY25" fmla="*/ 4286 h 10000"/>
              <a:gd name="connsiteX26" fmla="*/ 3602 w 9978"/>
              <a:gd name="connsiteY26" fmla="*/ 3214 h 10000"/>
              <a:gd name="connsiteX27" fmla="*/ 2349 w 9978"/>
              <a:gd name="connsiteY27" fmla="*/ 8215 h 10000"/>
              <a:gd name="connsiteX28" fmla="*/ 1830 w 9978"/>
              <a:gd name="connsiteY28" fmla="*/ 6786 h 10000"/>
              <a:gd name="connsiteX29" fmla="*/ 1464 w 9978"/>
              <a:gd name="connsiteY29" fmla="*/ 5001 h 10000"/>
              <a:gd name="connsiteX30" fmla="*/ 470 w 9978"/>
              <a:gd name="connsiteY30" fmla="*/ 5001 h 10000"/>
              <a:gd name="connsiteX31" fmla="*/ 1 w 9978"/>
              <a:gd name="connsiteY31" fmla="*/ 4286 h 10000"/>
              <a:gd name="connsiteX0" fmla="*/ 1 w 9802"/>
              <a:gd name="connsiteY0" fmla="*/ 4286 h 10000"/>
              <a:gd name="connsiteX1" fmla="*/ 1 w 9802"/>
              <a:gd name="connsiteY1" fmla="*/ 715 h 10000"/>
              <a:gd name="connsiteX2" fmla="*/ 471 w 9802"/>
              <a:gd name="connsiteY2" fmla="*/ 1786 h 10000"/>
              <a:gd name="connsiteX3" fmla="*/ 1467 w 9802"/>
              <a:gd name="connsiteY3" fmla="*/ 1786 h 10000"/>
              <a:gd name="connsiteX4" fmla="*/ 1834 w 9802"/>
              <a:gd name="connsiteY4" fmla="*/ 3214 h 10000"/>
              <a:gd name="connsiteX5" fmla="*/ 2351 w 9802"/>
              <a:gd name="connsiteY5" fmla="*/ 5001 h 10000"/>
              <a:gd name="connsiteX6" fmla="*/ 3610 w 9802"/>
              <a:gd name="connsiteY6" fmla="*/ 0 h 10000"/>
              <a:gd name="connsiteX7" fmla="*/ 4684 w 9802"/>
              <a:gd name="connsiteY7" fmla="*/ 715 h 10000"/>
              <a:gd name="connsiteX8" fmla="*/ 4987 w 9802"/>
              <a:gd name="connsiteY8" fmla="*/ 357 h 10000"/>
              <a:gd name="connsiteX9" fmla="*/ 5163 w 9802"/>
              <a:gd name="connsiteY9" fmla="*/ 0 h 10000"/>
              <a:gd name="connsiteX10" fmla="*/ 5503 w 9802"/>
              <a:gd name="connsiteY10" fmla="*/ 1786 h 10000"/>
              <a:gd name="connsiteX11" fmla="*/ 6425 w 9802"/>
              <a:gd name="connsiteY11" fmla="*/ 4286 h 10000"/>
              <a:gd name="connsiteX12" fmla="*/ 7576 w 9802"/>
              <a:gd name="connsiteY12" fmla="*/ 3214 h 10000"/>
              <a:gd name="connsiteX13" fmla="*/ 8295 w 9802"/>
              <a:gd name="connsiteY13" fmla="*/ 3214 h 10000"/>
              <a:gd name="connsiteX14" fmla="*/ 9488 w 9802"/>
              <a:gd name="connsiteY14" fmla="*/ 6786 h 10000"/>
              <a:gd name="connsiteX15" fmla="*/ 9802 w 9802"/>
              <a:gd name="connsiteY15" fmla="*/ 6072 h 10000"/>
              <a:gd name="connsiteX16" fmla="*/ 9802 w 9802"/>
              <a:gd name="connsiteY16" fmla="*/ 9286 h 10000"/>
              <a:gd name="connsiteX17" fmla="*/ 9488 w 9802"/>
              <a:gd name="connsiteY17" fmla="*/ 10000 h 10000"/>
              <a:gd name="connsiteX18" fmla="*/ 8295 w 9802"/>
              <a:gd name="connsiteY18" fmla="*/ 6786 h 10000"/>
              <a:gd name="connsiteX19" fmla="*/ 7576 w 9802"/>
              <a:gd name="connsiteY19" fmla="*/ 6786 h 10000"/>
              <a:gd name="connsiteX20" fmla="*/ 6425 w 9802"/>
              <a:gd name="connsiteY20" fmla="*/ 7500 h 10000"/>
              <a:gd name="connsiteX21" fmla="*/ 5503 w 9802"/>
              <a:gd name="connsiteY21" fmla="*/ 5001 h 10000"/>
              <a:gd name="connsiteX22" fmla="*/ 5163 w 9802"/>
              <a:gd name="connsiteY22" fmla="*/ 3214 h 10000"/>
              <a:gd name="connsiteX23" fmla="*/ 4987 w 9802"/>
              <a:gd name="connsiteY23" fmla="*/ 3571 h 10000"/>
              <a:gd name="connsiteX24" fmla="*/ 4684 w 9802"/>
              <a:gd name="connsiteY24" fmla="*/ 4286 h 10000"/>
              <a:gd name="connsiteX25" fmla="*/ 3610 w 9802"/>
              <a:gd name="connsiteY25" fmla="*/ 3214 h 10000"/>
              <a:gd name="connsiteX26" fmla="*/ 2354 w 9802"/>
              <a:gd name="connsiteY26" fmla="*/ 8215 h 10000"/>
              <a:gd name="connsiteX27" fmla="*/ 1834 w 9802"/>
              <a:gd name="connsiteY27" fmla="*/ 6786 h 10000"/>
              <a:gd name="connsiteX28" fmla="*/ 1467 w 9802"/>
              <a:gd name="connsiteY28" fmla="*/ 5001 h 10000"/>
              <a:gd name="connsiteX29" fmla="*/ 471 w 9802"/>
              <a:gd name="connsiteY29" fmla="*/ 5001 h 10000"/>
              <a:gd name="connsiteX30" fmla="*/ 1 w 9802"/>
              <a:gd name="connsiteY30" fmla="*/ 4286 h 10000"/>
              <a:gd name="connsiteX0" fmla="*/ 1 w 10000"/>
              <a:gd name="connsiteY0" fmla="*/ 4286 h 10000"/>
              <a:gd name="connsiteX1" fmla="*/ 1 w 10000"/>
              <a:gd name="connsiteY1" fmla="*/ 715 h 10000"/>
              <a:gd name="connsiteX2" fmla="*/ 481 w 10000"/>
              <a:gd name="connsiteY2" fmla="*/ 1786 h 10000"/>
              <a:gd name="connsiteX3" fmla="*/ 1497 w 10000"/>
              <a:gd name="connsiteY3" fmla="*/ 1786 h 10000"/>
              <a:gd name="connsiteX4" fmla="*/ 1871 w 10000"/>
              <a:gd name="connsiteY4" fmla="*/ 3214 h 10000"/>
              <a:gd name="connsiteX5" fmla="*/ 2398 w 10000"/>
              <a:gd name="connsiteY5" fmla="*/ 5001 h 10000"/>
              <a:gd name="connsiteX6" fmla="*/ 3683 w 10000"/>
              <a:gd name="connsiteY6" fmla="*/ 0 h 10000"/>
              <a:gd name="connsiteX7" fmla="*/ 4779 w 10000"/>
              <a:gd name="connsiteY7" fmla="*/ 715 h 10000"/>
              <a:gd name="connsiteX8" fmla="*/ 5088 w 10000"/>
              <a:gd name="connsiteY8" fmla="*/ 357 h 10000"/>
              <a:gd name="connsiteX9" fmla="*/ 5267 w 10000"/>
              <a:gd name="connsiteY9" fmla="*/ 0 h 10000"/>
              <a:gd name="connsiteX10" fmla="*/ 5614 w 10000"/>
              <a:gd name="connsiteY10" fmla="*/ 1786 h 10000"/>
              <a:gd name="connsiteX11" fmla="*/ 6555 w 10000"/>
              <a:gd name="connsiteY11" fmla="*/ 4286 h 10000"/>
              <a:gd name="connsiteX12" fmla="*/ 7729 w 10000"/>
              <a:gd name="connsiteY12" fmla="*/ 3214 h 10000"/>
              <a:gd name="connsiteX13" fmla="*/ 8463 w 10000"/>
              <a:gd name="connsiteY13" fmla="*/ 3214 h 10000"/>
              <a:gd name="connsiteX14" fmla="*/ 9680 w 10000"/>
              <a:gd name="connsiteY14" fmla="*/ 6786 h 10000"/>
              <a:gd name="connsiteX15" fmla="*/ 10000 w 10000"/>
              <a:gd name="connsiteY15" fmla="*/ 9286 h 10000"/>
              <a:gd name="connsiteX16" fmla="*/ 9680 w 10000"/>
              <a:gd name="connsiteY16" fmla="*/ 10000 h 10000"/>
              <a:gd name="connsiteX17" fmla="*/ 8463 w 10000"/>
              <a:gd name="connsiteY17" fmla="*/ 6786 h 10000"/>
              <a:gd name="connsiteX18" fmla="*/ 7729 w 10000"/>
              <a:gd name="connsiteY18" fmla="*/ 6786 h 10000"/>
              <a:gd name="connsiteX19" fmla="*/ 6555 w 10000"/>
              <a:gd name="connsiteY19" fmla="*/ 7500 h 10000"/>
              <a:gd name="connsiteX20" fmla="*/ 5614 w 10000"/>
              <a:gd name="connsiteY20" fmla="*/ 5001 h 10000"/>
              <a:gd name="connsiteX21" fmla="*/ 5267 w 10000"/>
              <a:gd name="connsiteY21" fmla="*/ 3214 h 10000"/>
              <a:gd name="connsiteX22" fmla="*/ 5088 w 10000"/>
              <a:gd name="connsiteY22" fmla="*/ 3571 h 10000"/>
              <a:gd name="connsiteX23" fmla="*/ 4779 w 10000"/>
              <a:gd name="connsiteY23" fmla="*/ 4286 h 10000"/>
              <a:gd name="connsiteX24" fmla="*/ 3683 w 10000"/>
              <a:gd name="connsiteY24" fmla="*/ 3214 h 10000"/>
              <a:gd name="connsiteX25" fmla="*/ 2402 w 10000"/>
              <a:gd name="connsiteY25" fmla="*/ 8215 h 10000"/>
              <a:gd name="connsiteX26" fmla="*/ 1871 w 10000"/>
              <a:gd name="connsiteY26" fmla="*/ 6786 h 10000"/>
              <a:gd name="connsiteX27" fmla="*/ 1497 w 10000"/>
              <a:gd name="connsiteY27" fmla="*/ 5001 h 10000"/>
              <a:gd name="connsiteX28" fmla="*/ 481 w 10000"/>
              <a:gd name="connsiteY28" fmla="*/ 5001 h 10000"/>
              <a:gd name="connsiteX29" fmla="*/ 1 w 10000"/>
              <a:gd name="connsiteY29" fmla="*/ 4286 h 10000"/>
              <a:gd name="connsiteX0" fmla="*/ 1 w 9680"/>
              <a:gd name="connsiteY0" fmla="*/ 4286 h 10000"/>
              <a:gd name="connsiteX1" fmla="*/ 1 w 9680"/>
              <a:gd name="connsiteY1" fmla="*/ 715 h 10000"/>
              <a:gd name="connsiteX2" fmla="*/ 481 w 9680"/>
              <a:gd name="connsiteY2" fmla="*/ 1786 h 10000"/>
              <a:gd name="connsiteX3" fmla="*/ 1497 w 9680"/>
              <a:gd name="connsiteY3" fmla="*/ 1786 h 10000"/>
              <a:gd name="connsiteX4" fmla="*/ 1871 w 9680"/>
              <a:gd name="connsiteY4" fmla="*/ 3214 h 10000"/>
              <a:gd name="connsiteX5" fmla="*/ 2398 w 9680"/>
              <a:gd name="connsiteY5" fmla="*/ 5001 h 10000"/>
              <a:gd name="connsiteX6" fmla="*/ 3683 w 9680"/>
              <a:gd name="connsiteY6" fmla="*/ 0 h 10000"/>
              <a:gd name="connsiteX7" fmla="*/ 4779 w 9680"/>
              <a:gd name="connsiteY7" fmla="*/ 715 h 10000"/>
              <a:gd name="connsiteX8" fmla="*/ 5088 w 9680"/>
              <a:gd name="connsiteY8" fmla="*/ 357 h 10000"/>
              <a:gd name="connsiteX9" fmla="*/ 5267 w 9680"/>
              <a:gd name="connsiteY9" fmla="*/ 0 h 10000"/>
              <a:gd name="connsiteX10" fmla="*/ 5614 w 9680"/>
              <a:gd name="connsiteY10" fmla="*/ 1786 h 10000"/>
              <a:gd name="connsiteX11" fmla="*/ 6555 w 9680"/>
              <a:gd name="connsiteY11" fmla="*/ 4286 h 10000"/>
              <a:gd name="connsiteX12" fmla="*/ 7729 w 9680"/>
              <a:gd name="connsiteY12" fmla="*/ 3214 h 10000"/>
              <a:gd name="connsiteX13" fmla="*/ 8463 w 9680"/>
              <a:gd name="connsiteY13" fmla="*/ 3214 h 10000"/>
              <a:gd name="connsiteX14" fmla="*/ 9680 w 9680"/>
              <a:gd name="connsiteY14" fmla="*/ 6786 h 10000"/>
              <a:gd name="connsiteX15" fmla="*/ 9680 w 9680"/>
              <a:gd name="connsiteY15" fmla="*/ 10000 h 10000"/>
              <a:gd name="connsiteX16" fmla="*/ 8463 w 9680"/>
              <a:gd name="connsiteY16" fmla="*/ 6786 h 10000"/>
              <a:gd name="connsiteX17" fmla="*/ 7729 w 9680"/>
              <a:gd name="connsiteY17" fmla="*/ 6786 h 10000"/>
              <a:gd name="connsiteX18" fmla="*/ 6555 w 9680"/>
              <a:gd name="connsiteY18" fmla="*/ 7500 h 10000"/>
              <a:gd name="connsiteX19" fmla="*/ 5614 w 9680"/>
              <a:gd name="connsiteY19" fmla="*/ 5001 h 10000"/>
              <a:gd name="connsiteX20" fmla="*/ 5267 w 9680"/>
              <a:gd name="connsiteY20" fmla="*/ 3214 h 10000"/>
              <a:gd name="connsiteX21" fmla="*/ 5088 w 9680"/>
              <a:gd name="connsiteY21" fmla="*/ 3571 h 10000"/>
              <a:gd name="connsiteX22" fmla="*/ 4779 w 9680"/>
              <a:gd name="connsiteY22" fmla="*/ 4286 h 10000"/>
              <a:gd name="connsiteX23" fmla="*/ 3683 w 9680"/>
              <a:gd name="connsiteY23" fmla="*/ 3214 h 10000"/>
              <a:gd name="connsiteX24" fmla="*/ 2402 w 9680"/>
              <a:gd name="connsiteY24" fmla="*/ 8215 h 10000"/>
              <a:gd name="connsiteX25" fmla="*/ 1871 w 9680"/>
              <a:gd name="connsiteY25" fmla="*/ 6786 h 10000"/>
              <a:gd name="connsiteX26" fmla="*/ 1497 w 9680"/>
              <a:gd name="connsiteY26" fmla="*/ 5001 h 10000"/>
              <a:gd name="connsiteX27" fmla="*/ 481 w 9680"/>
              <a:gd name="connsiteY27" fmla="*/ 5001 h 10000"/>
              <a:gd name="connsiteX28" fmla="*/ 1 w 9680"/>
              <a:gd name="connsiteY28" fmla="*/ 4286 h 10000"/>
              <a:gd name="connsiteX0" fmla="*/ 1 w 10000"/>
              <a:gd name="connsiteY0" fmla="*/ 4286 h 10083"/>
              <a:gd name="connsiteX1" fmla="*/ 1 w 10000"/>
              <a:gd name="connsiteY1" fmla="*/ 715 h 10083"/>
              <a:gd name="connsiteX2" fmla="*/ 497 w 10000"/>
              <a:gd name="connsiteY2" fmla="*/ 1786 h 10083"/>
              <a:gd name="connsiteX3" fmla="*/ 1546 w 10000"/>
              <a:gd name="connsiteY3" fmla="*/ 1786 h 10083"/>
              <a:gd name="connsiteX4" fmla="*/ 1933 w 10000"/>
              <a:gd name="connsiteY4" fmla="*/ 3214 h 10083"/>
              <a:gd name="connsiteX5" fmla="*/ 2477 w 10000"/>
              <a:gd name="connsiteY5" fmla="*/ 5001 h 10083"/>
              <a:gd name="connsiteX6" fmla="*/ 3805 w 10000"/>
              <a:gd name="connsiteY6" fmla="*/ 0 h 10083"/>
              <a:gd name="connsiteX7" fmla="*/ 4937 w 10000"/>
              <a:gd name="connsiteY7" fmla="*/ 715 h 10083"/>
              <a:gd name="connsiteX8" fmla="*/ 5256 w 10000"/>
              <a:gd name="connsiteY8" fmla="*/ 357 h 10083"/>
              <a:gd name="connsiteX9" fmla="*/ 5441 w 10000"/>
              <a:gd name="connsiteY9" fmla="*/ 0 h 10083"/>
              <a:gd name="connsiteX10" fmla="*/ 5800 w 10000"/>
              <a:gd name="connsiteY10" fmla="*/ 1786 h 10083"/>
              <a:gd name="connsiteX11" fmla="*/ 6772 w 10000"/>
              <a:gd name="connsiteY11" fmla="*/ 4286 h 10083"/>
              <a:gd name="connsiteX12" fmla="*/ 7985 w 10000"/>
              <a:gd name="connsiteY12" fmla="*/ 3214 h 10083"/>
              <a:gd name="connsiteX13" fmla="*/ 8743 w 10000"/>
              <a:gd name="connsiteY13" fmla="*/ 3214 h 10083"/>
              <a:gd name="connsiteX14" fmla="*/ 10000 w 10000"/>
              <a:gd name="connsiteY14" fmla="*/ 10000 h 10083"/>
              <a:gd name="connsiteX15" fmla="*/ 8743 w 10000"/>
              <a:gd name="connsiteY15" fmla="*/ 6786 h 10083"/>
              <a:gd name="connsiteX16" fmla="*/ 7985 w 10000"/>
              <a:gd name="connsiteY16" fmla="*/ 6786 h 10083"/>
              <a:gd name="connsiteX17" fmla="*/ 6772 w 10000"/>
              <a:gd name="connsiteY17" fmla="*/ 7500 h 10083"/>
              <a:gd name="connsiteX18" fmla="*/ 5800 w 10000"/>
              <a:gd name="connsiteY18" fmla="*/ 5001 h 10083"/>
              <a:gd name="connsiteX19" fmla="*/ 5441 w 10000"/>
              <a:gd name="connsiteY19" fmla="*/ 3214 h 10083"/>
              <a:gd name="connsiteX20" fmla="*/ 5256 w 10000"/>
              <a:gd name="connsiteY20" fmla="*/ 3571 h 10083"/>
              <a:gd name="connsiteX21" fmla="*/ 4937 w 10000"/>
              <a:gd name="connsiteY21" fmla="*/ 4286 h 10083"/>
              <a:gd name="connsiteX22" fmla="*/ 3805 w 10000"/>
              <a:gd name="connsiteY22" fmla="*/ 3214 h 10083"/>
              <a:gd name="connsiteX23" fmla="*/ 2481 w 10000"/>
              <a:gd name="connsiteY23" fmla="*/ 8215 h 10083"/>
              <a:gd name="connsiteX24" fmla="*/ 1933 w 10000"/>
              <a:gd name="connsiteY24" fmla="*/ 6786 h 10083"/>
              <a:gd name="connsiteX25" fmla="*/ 1546 w 10000"/>
              <a:gd name="connsiteY25" fmla="*/ 5001 h 10083"/>
              <a:gd name="connsiteX26" fmla="*/ 497 w 10000"/>
              <a:gd name="connsiteY26" fmla="*/ 5001 h 10083"/>
              <a:gd name="connsiteX27" fmla="*/ 1 w 10000"/>
              <a:gd name="connsiteY27" fmla="*/ 4286 h 10083"/>
              <a:gd name="connsiteX0" fmla="*/ 1 w 8743"/>
              <a:gd name="connsiteY0" fmla="*/ 4286 h 8285"/>
              <a:gd name="connsiteX1" fmla="*/ 1 w 8743"/>
              <a:gd name="connsiteY1" fmla="*/ 715 h 8285"/>
              <a:gd name="connsiteX2" fmla="*/ 497 w 8743"/>
              <a:gd name="connsiteY2" fmla="*/ 1786 h 8285"/>
              <a:gd name="connsiteX3" fmla="*/ 1546 w 8743"/>
              <a:gd name="connsiteY3" fmla="*/ 1786 h 8285"/>
              <a:gd name="connsiteX4" fmla="*/ 1933 w 8743"/>
              <a:gd name="connsiteY4" fmla="*/ 3214 h 8285"/>
              <a:gd name="connsiteX5" fmla="*/ 2477 w 8743"/>
              <a:gd name="connsiteY5" fmla="*/ 5001 h 8285"/>
              <a:gd name="connsiteX6" fmla="*/ 3805 w 8743"/>
              <a:gd name="connsiteY6" fmla="*/ 0 h 8285"/>
              <a:gd name="connsiteX7" fmla="*/ 4937 w 8743"/>
              <a:gd name="connsiteY7" fmla="*/ 715 h 8285"/>
              <a:gd name="connsiteX8" fmla="*/ 5256 w 8743"/>
              <a:gd name="connsiteY8" fmla="*/ 357 h 8285"/>
              <a:gd name="connsiteX9" fmla="*/ 5441 w 8743"/>
              <a:gd name="connsiteY9" fmla="*/ 0 h 8285"/>
              <a:gd name="connsiteX10" fmla="*/ 5800 w 8743"/>
              <a:gd name="connsiteY10" fmla="*/ 1786 h 8285"/>
              <a:gd name="connsiteX11" fmla="*/ 6772 w 8743"/>
              <a:gd name="connsiteY11" fmla="*/ 4286 h 8285"/>
              <a:gd name="connsiteX12" fmla="*/ 7985 w 8743"/>
              <a:gd name="connsiteY12" fmla="*/ 3214 h 8285"/>
              <a:gd name="connsiteX13" fmla="*/ 8743 w 8743"/>
              <a:gd name="connsiteY13" fmla="*/ 3214 h 8285"/>
              <a:gd name="connsiteX14" fmla="*/ 8743 w 8743"/>
              <a:gd name="connsiteY14" fmla="*/ 6786 h 8285"/>
              <a:gd name="connsiteX15" fmla="*/ 7985 w 8743"/>
              <a:gd name="connsiteY15" fmla="*/ 6786 h 8285"/>
              <a:gd name="connsiteX16" fmla="*/ 6772 w 8743"/>
              <a:gd name="connsiteY16" fmla="*/ 7500 h 8285"/>
              <a:gd name="connsiteX17" fmla="*/ 5800 w 8743"/>
              <a:gd name="connsiteY17" fmla="*/ 5001 h 8285"/>
              <a:gd name="connsiteX18" fmla="*/ 5441 w 8743"/>
              <a:gd name="connsiteY18" fmla="*/ 3214 h 8285"/>
              <a:gd name="connsiteX19" fmla="*/ 5256 w 8743"/>
              <a:gd name="connsiteY19" fmla="*/ 3571 h 8285"/>
              <a:gd name="connsiteX20" fmla="*/ 4937 w 8743"/>
              <a:gd name="connsiteY20" fmla="*/ 4286 h 8285"/>
              <a:gd name="connsiteX21" fmla="*/ 3805 w 8743"/>
              <a:gd name="connsiteY21" fmla="*/ 3214 h 8285"/>
              <a:gd name="connsiteX22" fmla="*/ 2481 w 8743"/>
              <a:gd name="connsiteY22" fmla="*/ 8215 h 8285"/>
              <a:gd name="connsiteX23" fmla="*/ 1933 w 8743"/>
              <a:gd name="connsiteY23" fmla="*/ 6786 h 8285"/>
              <a:gd name="connsiteX24" fmla="*/ 1546 w 8743"/>
              <a:gd name="connsiteY24" fmla="*/ 5001 h 8285"/>
              <a:gd name="connsiteX25" fmla="*/ 497 w 8743"/>
              <a:gd name="connsiteY25" fmla="*/ 5001 h 8285"/>
              <a:gd name="connsiteX26" fmla="*/ 1 w 8743"/>
              <a:gd name="connsiteY26" fmla="*/ 4286 h 8285"/>
              <a:gd name="connsiteX0" fmla="*/ 1 w 10000"/>
              <a:gd name="connsiteY0" fmla="*/ 5173 h 10001"/>
              <a:gd name="connsiteX1" fmla="*/ 1 w 10000"/>
              <a:gd name="connsiteY1" fmla="*/ 863 h 10001"/>
              <a:gd name="connsiteX2" fmla="*/ 568 w 10000"/>
              <a:gd name="connsiteY2" fmla="*/ 2156 h 10001"/>
              <a:gd name="connsiteX3" fmla="*/ 1768 w 10000"/>
              <a:gd name="connsiteY3" fmla="*/ 2156 h 10001"/>
              <a:gd name="connsiteX4" fmla="*/ 2211 w 10000"/>
              <a:gd name="connsiteY4" fmla="*/ 3879 h 10001"/>
              <a:gd name="connsiteX5" fmla="*/ 2833 w 10000"/>
              <a:gd name="connsiteY5" fmla="*/ 6036 h 10001"/>
              <a:gd name="connsiteX6" fmla="*/ 4352 w 10000"/>
              <a:gd name="connsiteY6" fmla="*/ 0 h 10001"/>
              <a:gd name="connsiteX7" fmla="*/ 5647 w 10000"/>
              <a:gd name="connsiteY7" fmla="*/ 863 h 10001"/>
              <a:gd name="connsiteX8" fmla="*/ 6012 w 10000"/>
              <a:gd name="connsiteY8" fmla="*/ 431 h 10001"/>
              <a:gd name="connsiteX9" fmla="*/ 6223 w 10000"/>
              <a:gd name="connsiteY9" fmla="*/ 0 h 10001"/>
              <a:gd name="connsiteX10" fmla="*/ 6634 w 10000"/>
              <a:gd name="connsiteY10" fmla="*/ 2156 h 10001"/>
              <a:gd name="connsiteX11" fmla="*/ 7746 w 10000"/>
              <a:gd name="connsiteY11" fmla="*/ 5173 h 10001"/>
              <a:gd name="connsiteX12" fmla="*/ 9133 w 10000"/>
              <a:gd name="connsiteY12" fmla="*/ 3879 h 10001"/>
              <a:gd name="connsiteX13" fmla="*/ 10000 w 10000"/>
              <a:gd name="connsiteY13" fmla="*/ 8191 h 10001"/>
              <a:gd name="connsiteX14" fmla="*/ 9133 w 10000"/>
              <a:gd name="connsiteY14" fmla="*/ 8191 h 10001"/>
              <a:gd name="connsiteX15" fmla="*/ 7746 w 10000"/>
              <a:gd name="connsiteY15" fmla="*/ 9053 h 10001"/>
              <a:gd name="connsiteX16" fmla="*/ 6634 w 10000"/>
              <a:gd name="connsiteY16" fmla="*/ 6036 h 10001"/>
              <a:gd name="connsiteX17" fmla="*/ 6223 w 10000"/>
              <a:gd name="connsiteY17" fmla="*/ 3879 h 10001"/>
              <a:gd name="connsiteX18" fmla="*/ 6012 w 10000"/>
              <a:gd name="connsiteY18" fmla="*/ 4310 h 10001"/>
              <a:gd name="connsiteX19" fmla="*/ 5647 w 10000"/>
              <a:gd name="connsiteY19" fmla="*/ 5173 h 10001"/>
              <a:gd name="connsiteX20" fmla="*/ 4352 w 10000"/>
              <a:gd name="connsiteY20" fmla="*/ 3879 h 10001"/>
              <a:gd name="connsiteX21" fmla="*/ 2838 w 10000"/>
              <a:gd name="connsiteY21" fmla="*/ 9916 h 10001"/>
              <a:gd name="connsiteX22" fmla="*/ 2211 w 10000"/>
              <a:gd name="connsiteY22" fmla="*/ 8191 h 10001"/>
              <a:gd name="connsiteX23" fmla="*/ 1768 w 10000"/>
              <a:gd name="connsiteY23" fmla="*/ 6036 h 10001"/>
              <a:gd name="connsiteX24" fmla="*/ 568 w 10000"/>
              <a:gd name="connsiteY24" fmla="*/ 6036 h 10001"/>
              <a:gd name="connsiteX25" fmla="*/ 1 w 10000"/>
              <a:gd name="connsiteY25" fmla="*/ 5173 h 10001"/>
              <a:gd name="connsiteX0" fmla="*/ 1 w 9133"/>
              <a:gd name="connsiteY0" fmla="*/ 5173 h 10001"/>
              <a:gd name="connsiteX1" fmla="*/ 1 w 9133"/>
              <a:gd name="connsiteY1" fmla="*/ 863 h 10001"/>
              <a:gd name="connsiteX2" fmla="*/ 568 w 9133"/>
              <a:gd name="connsiteY2" fmla="*/ 2156 h 10001"/>
              <a:gd name="connsiteX3" fmla="*/ 1768 w 9133"/>
              <a:gd name="connsiteY3" fmla="*/ 2156 h 10001"/>
              <a:gd name="connsiteX4" fmla="*/ 2211 w 9133"/>
              <a:gd name="connsiteY4" fmla="*/ 3879 h 10001"/>
              <a:gd name="connsiteX5" fmla="*/ 2833 w 9133"/>
              <a:gd name="connsiteY5" fmla="*/ 6036 h 10001"/>
              <a:gd name="connsiteX6" fmla="*/ 4352 w 9133"/>
              <a:gd name="connsiteY6" fmla="*/ 0 h 10001"/>
              <a:gd name="connsiteX7" fmla="*/ 5647 w 9133"/>
              <a:gd name="connsiteY7" fmla="*/ 863 h 10001"/>
              <a:gd name="connsiteX8" fmla="*/ 6012 w 9133"/>
              <a:gd name="connsiteY8" fmla="*/ 431 h 10001"/>
              <a:gd name="connsiteX9" fmla="*/ 6223 w 9133"/>
              <a:gd name="connsiteY9" fmla="*/ 0 h 10001"/>
              <a:gd name="connsiteX10" fmla="*/ 6634 w 9133"/>
              <a:gd name="connsiteY10" fmla="*/ 2156 h 10001"/>
              <a:gd name="connsiteX11" fmla="*/ 7746 w 9133"/>
              <a:gd name="connsiteY11" fmla="*/ 5173 h 10001"/>
              <a:gd name="connsiteX12" fmla="*/ 9133 w 9133"/>
              <a:gd name="connsiteY12" fmla="*/ 3879 h 10001"/>
              <a:gd name="connsiteX13" fmla="*/ 9133 w 9133"/>
              <a:gd name="connsiteY13" fmla="*/ 8191 h 10001"/>
              <a:gd name="connsiteX14" fmla="*/ 7746 w 9133"/>
              <a:gd name="connsiteY14" fmla="*/ 9053 h 10001"/>
              <a:gd name="connsiteX15" fmla="*/ 6634 w 9133"/>
              <a:gd name="connsiteY15" fmla="*/ 6036 h 10001"/>
              <a:gd name="connsiteX16" fmla="*/ 6223 w 9133"/>
              <a:gd name="connsiteY16" fmla="*/ 3879 h 10001"/>
              <a:gd name="connsiteX17" fmla="*/ 6012 w 9133"/>
              <a:gd name="connsiteY17" fmla="*/ 4310 h 10001"/>
              <a:gd name="connsiteX18" fmla="*/ 5647 w 9133"/>
              <a:gd name="connsiteY18" fmla="*/ 5173 h 10001"/>
              <a:gd name="connsiteX19" fmla="*/ 4352 w 9133"/>
              <a:gd name="connsiteY19" fmla="*/ 3879 h 10001"/>
              <a:gd name="connsiteX20" fmla="*/ 2838 w 9133"/>
              <a:gd name="connsiteY20" fmla="*/ 9916 h 10001"/>
              <a:gd name="connsiteX21" fmla="*/ 2211 w 9133"/>
              <a:gd name="connsiteY21" fmla="*/ 8191 h 10001"/>
              <a:gd name="connsiteX22" fmla="*/ 1768 w 9133"/>
              <a:gd name="connsiteY22" fmla="*/ 6036 h 10001"/>
              <a:gd name="connsiteX23" fmla="*/ 568 w 9133"/>
              <a:gd name="connsiteY23" fmla="*/ 6036 h 10001"/>
              <a:gd name="connsiteX24" fmla="*/ 1 w 9133"/>
              <a:gd name="connsiteY24" fmla="*/ 5173 h 10001"/>
              <a:gd name="connsiteX0" fmla="*/ 1 w 10000"/>
              <a:gd name="connsiteY0" fmla="*/ 5172 h 10000"/>
              <a:gd name="connsiteX1" fmla="*/ 1 w 10000"/>
              <a:gd name="connsiteY1" fmla="*/ 863 h 10000"/>
              <a:gd name="connsiteX2" fmla="*/ 622 w 10000"/>
              <a:gd name="connsiteY2" fmla="*/ 2156 h 10000"/>
              <a:gd name="connsiteX3" fmla="*/ 1936 w 10000"/>
              <a:gd name="connsiteY3" fmla="*/ 2156 h 10000"/>
              <a:gd name="connsiteX4" fmla="*/ 2421 w 10000"/>
              <a:gd name="connsiteY4" fmla="*/ 3879 h 10000"/>
              <a:gd name="connsiteX5" fmla="*/ 3102 w 10000"/>
              <a:gd name="connsiteY5" fmla="*/ 6035 h 10000"/>
              <a:gd name="connsiteX6" fmla="*/ 4765 w 10000"/>
              <a:gd name="connsiteY6" fmla="*/ 0 h 10000"/>
              <a:gd name="connsiteX7" fmla="*/ 6183 w 10000"/>
              <a:gd name="connsiteY7" fmla="*/ 863 h 10000"/>
              <a:gd name="connsiteX8" fmla="*/ 6583 w 10000"/>
              <a:gd name="connsiteY8" fmla="*/ 431 h 10000"/>
              <a:gd name="connsiteX9" fmla="*/ 6814 w 10000"/>
              <a:gd name="connsiteY9" fmla="*/ 0 h 10000"/>
              <a:gd name="connsiteX10" fmla="*/ 7264 w 10000"/>
              <a:gd name="connsiteY10" fmla="*/ 2156 h 10000"/>
              <a:gd name="connsiteX11" fmla="*/ 8481 w 10000"/>
              <a:gd name="connsiteY11" fmla="*/ 5172 h 10000"/>
              <a:gd name="connsiteX12" fmla="*/ 10000 w 10000"/>
              <a:gd name="connsiteY12" fmla="*/ 8190 h 10000"/>
              <a:gd name="connsiteX13" fmla="*/ 8481 w 10000"/>
              <a:gd name="connsiteY13" fmla="*/ 9052 h 10000"/>
              <a:gd name="connsiteX14" fmla="*/ 7264 w 10000"/>
              <a:gd name="connsiteY14" fmla="*/ 6035 h 10000"/>
              <a:gd name="connsiteX15" fmla="*/ 6814 w 10000"/>
              <a:gd name="connsiteY15" fmla="*/ 3879 h 10000"/>
              <a:gd name="connsiteX16" fmla="*/ 6583 w 10000"/>
              <a:gd name="connsiteY16" fmla="*/ 4310 h 10000"/>
              <a:gd name="connsiteX17" fmla="*/ 6183 w 10000"/>
              <a:gd name="connsiteY17" fmla="*/ 5172 h 10000"/>
              <a:gd name="connsiteX18" fmla="*/ 4765 w 10000"/>
              <a:gd name="connsiteY18" fmla="*/ 3879 h 10000"/>
              <a:gd name="connsiteX19" fmla="*/ 3107 w 10000"/>
              <a:gd name="connsiteY19" fmla="*/ 9915 h 10000"/>
              <a:gd name="connsiteX20" fmla="*/ 2421 w 10000"/>
              <a:gd name="connsiteY20" fmla="*/ 8190 h 10000"/>
              <a:gd name="connsiteX21" fmla="*/ 1936 w 10000"/>
              <a:gd name="connsiteY21" fmla="*/ 6035 h 10000"/>
              <a:gd name="connsiteX22" fmla="*/ 622 w 10000"/>
              <a:gd name="connsiteY22" fmla="*/ 6035 h 10000"/>
              <a:gd name="connsiteX23" fmla="*/ 1 w 10000"/>
              <a:gd name="connsiteY23" fmla="*/ 5172 h 10000"/>
              <a:gd name="connsiteX0" fmla="*/ 1 w 8481"/>
              <a:gd name="connsiteY0" fmla="*/ 5172 h 10000"/>
              <a:gd name="connsiteX1" fmla="*/ 1 w 8481"/>
              <a:gd name="connsiteY1" fmla="*/ 863 h 10000"/>
              <a:gd name="connsiteX2" fmla="*/ 622 w 8481"/>
              <a:gd name="connsiteY2" fmla="*/ 2156 h 10000"/>
              <a:gd name="connsiteX3" fmla="*/ 1936 w 8481"/>
              <a:gd name="connsiteY3" fmla="*/ 2156 h 10000"/>
              <a:gd name="connsiteX4" fmla="*/ 2421 w 8481"/>
              <a:gd name="connsiteY4" fmla="*/ 3879 h 10000"/>
              <a:gd name="connsiteX5" fmla="*/ 3102 w 8481"/>
              <a:gd name="connsiteY5" fmla="*/ 6035 h 10000"/>
              <a:gd name="connsiteX6" fmla="*/ 4765 w 8481"/>
              <a:gd name="connsiteY6" fmla="*/ 0 h 10000"/>
              <a:gd name="connsiteX7" fmla="*/ 6183 w 8481"/>
              <a:gd name="connsiteY7" fmla="*/ 863 h 10000"/>
              <a:gd name="connsiteX8" fmla="*/ 6583 w 8481"/>
              <a:gd name="connsiteY8" fmla="*/ 431 h 10000"/>
              <a:gd name="connsiteX9" fmla="*/ 6814 w 8481"/>
              <a:gd name="connsiteY9" fmla="*/ 0 h 10000"/>
              <a:gd name="connsiteX10" fmla="*/ 7264 w 8481"/>
              <a:gd name="connsiteY10" fmla="*/ 2156 h 10000"/>
              <a:gd name="connsiteX11" fmla="*/ 8481 w 8481"/>
              <a:gd name="connsiteY11" fmla="*/ 5172 h 10000"/>
              <a:gd name="connsiteX12" fmla="*/ 8481 w 8481"/>
              <a:gd name="connsiteY12" fmla="*/ 9052 h 10000"/>
              <a:gd name="connsiteX13" fmla="*/ 7264 w 8481"/>
              <a:gd name="connsiteY13" fmla="*/ 6035 h 10000"/>
              <a:gd name="connsiteX14" fmla="*/ 6814 w 8481"/>
              <a:gd name="connsiteY14" fmla="*/ 3879 h 10000"/>
              <a:gd name="connsiteX15" fmla="*/ 6583 w 8481"/>
              <a:gd name="connsiteY15" fmla="*/ 4310 h 10000"/>
              <a:gd name="connsiteX16" fmla="*/ 6183 w 8481"/>
              <a:gd name="connsiteY16" fmla="*/ 5172 h 10000"/>
              <a:gd name="connsiteX17" fmla="*/ 4765 w 8481"/>
              <a:gd name="connsiteY17" fmla="*/ 3879 h 10000"/>
              <a:gd name="connsiteX18" fmla="*/ 3107 w 8481"/>
              <a:gd name="connsiteY18" fmla="*/ 9915 h 10000"/>
              <a:gd name="connsiteX19" fmla="*/ 2421 w 8481"/>
              <a:gd name="connsiteY19" fmla="*/ 8190 h 10000"/>
              <a:gd name="connsiteX20" fmla="*/ 1936 w 8481"/>
              <a:gd name="connsiteY20" fmla="*/ 6035 h 10000"/>
              <a:gd name="connsiteX21" fmla="*/ 622 w 8481"/>
              <a:gd name="connsiteY21" fmla="*/ 6035 h 10000"/>
              <a:gd name="connsiteX22" fmla="*/ 1 w 8481"/>
              <a:gd name="connsiteY22" fmla="*/ 5172 h 10000"/>
              <a:gd name="connsiteX0" fmla="*/ 1 w 10000"/>
              <a:gd name="connsiteY0" fmla="*/ 5172 h 10000"/>
              <a:gd name="connsiteX1" fmla="*/ 1 w 10000"/>
              <a:gd name="connsiteY1" fmla="*/ 863 h 10000"/>
              <a:gd name="connsiteX2" fmla="*/ 733 w 10000"/>
              <a:gd name="connsiteY2" fmla="*/ 2156 h 10000"/>
              <a:gd name="connsiteX3" fmla="*/ 2283 w 10000"/>
              <a:gd name="connsiteY3" fmla="*/ 2156 h 10000"/>
              <a:gd name="connsiteX4" fmla="*/ 2855 w 10000"/>
              <a:gd name="connsiteY4" fmla="*/ 3879 h 10000"/>
              <a:gd name="connsiteX5" fmla="*/ 3658 w 10000"/>
              <a:gd name="connsiteY5" fmla="*/ 6035 h 10000"/>
              <a:gd name="connsiteX6" fmla="*/ 5618 w 10000"/>
              <a:gd name="connsiteY6" fmla="*/ 0 h 10000"/>
              <a:gd name="connsiteX7" fmla="*/ 7290 w 10000"/>
              <a:gd name="connsiteY7" fmla="*/ 863 h 10000"/>
              <a:gd name="connsiteX8" fmla="*/ 7762 w 10000"/>
              <a:gd name="connsiteY8" fmla="*/ 431 h 10000"/>
              <a:gd name="connsiteX9" fmla="*/ 8034 w 10000"/>
              <a:gd name="connsiteY9" fmla="*/ 0 h 10000"/>
              <a:gd name="connsiteX10" fmla="*/ 8565 w 10000"/>
              <a:gd name="connsiteY10" fmla="*/ 2156 h 10000"/>
              <a:gd name="connsiteX11" fmla="*/ 10000 w 10000"/>
              <a:gd name="connsiteY11" fmla="*/ 5172 h 10000"/>
              <a:gd name="connsiteX12" fmla="*/ 10000 w 10000"/>
              <a:gd name="connsiteY12" fmla="*/ 9052 h 10000"/>
              <a:gd name="connsiteX13" fmla="*/ 8565 w 10000"/>
              <a:gd name="connsiteY13" fmla="*/ 6035 h 10000"/>
              <a:gd name="connsiteX14" fmla="*/ 8034 w 10000"/>
              <a:gd name="connsiteY14" fmla="*/ 3879 h 10000"/>
              <a:gd name="connsiteX15" fmla="*/ 7762 w 10000"/>
              <a:gd name="connsiteY15" fmla="*/ 4310 h 10000"/>
              <a:gd name="connsiteX16" fmla="*/ 7290 w 10000"/>
              <a:gd name="connsiteY16" fmla="*/ 5172 h 10000"/>
              <a:gd name="connsiteX17" fmla="*/ 5618 w 10000"/>
              <a:gd name="connsiteY17" fmla="*/ 3879 h 10000"/>
              <a:gd name="connsiteX18" fmla="*/ 3663 w 10000"/>
              <a:gd name="connsiteY18" fmla="*/ 9915 h 10000"/>
              <a:gd name="connsiteX19" fmla="*/ 2855 w 10000"/>
              <a:gd name="connsiteY19" fmla="*/ 8190 h 10000"/>
              <a:gd name="connsiteX20" fmla="*/ 2283 w 10000"/>
              <a:gd name="connsiteY20" fmla="*/ 6035 h 10000"/>
              <a:gd name="connsiteX21" fmla="*/ 733 w 10000"/>
              <a:gd name="connsiteY21" fmla="*/ 6035 h 10000"/>
              <a:gd name="connsiteX22" fmla="*/ 1 w 10000"/>
              <a:gd name="connsiteY22" fmla="*/ 5172 h 10000"/>
              <a:gd name="connsiteX0" fmla="*/ 1 w 10000"/>
              <a:gd name="connsiteY0" fmla="*/ 5172 h 10000"/>
              <a:gd name="connsiteX1" fmla="*/ 1 w 10000"/>
              <a:gd name="connsiteY1" fmla="*/ 863 h 10000"/>
              <a:gd name="connsiteX2" fmla="*/ 733 w 10000"/>
              <a:gd name="connsiteY2" fmla="*/ 2156 h 10000"/>
              <a:gd name="connsiteX3" fmla="*/ 2283 w 10000"/>
              <a:gd name="connsiteY3" fmla="*/ 2156 h 10000"/>
              <a:gd name="connsiteX4" fmla="*/ 2855 w 10000"/>
              <a:gd name="connsiteY4" fmla="*/ 3879 h 10000"/>
              <a:gd name="connsiteX5" fmla="*/ 3658 w 10000"/>
              <a:gd name="connsiteY5" fmla="*/ 6035 h 10000"/>
              <a:gd name="connsiteX6" fmla="*/ 5618 w 10000"/>
              <a:gd name="connsiteY6" fmla="*/ 0 h 10000"/>
              <a:gd name="connsiteX7" fmla="*/ 7290 w 10000"/>
              <a:gd name="connsiteY7" fmla="*/ 863 h 10000"/>
              <a:gd name="connsiteX8" fmla="*/ 7762 w 10000"/>
              <a:gd name="connsiteY8" fmla="*/ 431 h 10000"/>
              <a:gd name="connsiteX9" fmla="*/ 8034 w 10000"/>
              <a:gd name="connsiteY9" fmla="*/ 0 h 10000"/>
              <a:gd name="connsiteX10" fmla="*/ 8565 w 10000"/>
              <a:gd name="connsiteY10" fmla="*/ 2156 h 10000"/>
              <a:gd name="connsiteX11" fmla="*/ 10000 w 10000"/>
              <a:gd name="connsiteY11" fmla="*/ 9052 h 10000"/>
              <a:gd name="connsiteX12" fmla="*/ 8565 w 10000"/>
              <a:gd name="connsiteY12" fmla="*/ 6035 h 10000"/>
              <a:gd name="connsiteX13" fmla="*/ 8034 w 10000"/>
              <a:gd name="connsiteY13" fmla="*/ 3879 h 10000"/>
              <a:gd name="connsiteX14" fmla="*/ 7762 w 10000"/>
              <a:gd name="connsiteY14" fmla="*/ 4310 h 10000"/>
              <a:gd name="connsiteX15" fmla="*/ 7290 w 10000"/>
              <a:gd name="connsiteY15" fmla="*/ 5172 h 10000"/>
              <a:gd name="connsiteX16" fmla="*/ 5618 w 10000"/>
              <a:gd name="connsiteY16" fmla="*/ 3879 h 10000"/>
              <a:gd name="connsiteX17" fmla="*/ 3663 w 10000"/>
              <a:gd name="connsiteY17" fmla="*/ 9915 h 10000"/>
              <a:gd name="connsiteX18" fmla="*/ 2855 w 10000"/>
              <a:gd name="connsiteY18" fmla="*/ 8190 h 10000"/>
              <a:gd name="connsiteX19" fmla="*/ 2283 w 10000"/>
              <a:gd name="connsiteY19" fmla="*/ 6035 h 10000"/>
              <a:gd name="connsiteX20" fmla="*/ 733 w 10000"/>
              <a:gd name="connsiteY20" fmla="*/ 6035 h 10000"/>
              <a:gd name="connsiteX21" fmla="*/ 1 w 10000"/>
              <a:gd name="connsiteY21" fmla="*/ 5172 h 10000"/>
              <a:gd name="connsiteX0" fmla="*/ 1 w 8631"/>
              <a:gd name="connsiteY0" fmla="*/ 5172 h 10000"/>
              <a:gd name="connsiteX1" fmla="*/ 1 w 8631"/>
              <a:gd name="connsiteY1" fmla="*/ 863 h 10000"/>
              <a:gd name="connsiteX2" fmla="*/ 733 w 8631"/>
              <a:gd name="connsiteY2" fmla="*/ 2156 h 10000"/>
              <a:gd name="connsiteX3" fmla="*/ 2283 w 8631"/>
              <a:gd name="connsiteY3" fmla="*/ 2156 h 10000"/>
              <a:gd name="connsiteX4" fmla="*/ 2855 w 8631"/>
              <a:gd name="connsiteY4" fmla="*/ 3879 h 10000"/>
              <a:gd name="connsiteX5" fmla="*/ 3658 w 8631"/>
              <a:gd name="connsiteY5" fmla="*/ 6035 h 10000"/>
              <a:gd name="connsiteX6" fmla="*/ 5618 w 8631"/>
              <a:gd name="connsiteY6" fmla="*/ 0 h 10000"/>
              <a:gd name="connsiteX7" fmla="*/ 7290 w 8631"/>
              <a:gd name="connsiteY7" fmla="*/ 863 h 10000"/>
              <a:gd name="connsiteX8" fmla="*/ 7762 w 8631"/>
              <a:gd name="connsiteY8" fmla="*/ 431 h 10000"/>
              <a:gd name="connsiteX9" fmla="*/ 8034 w 8631"/>
              <a:gd name="connsiteY9" fmla="*/ 0 h 10000"/>
              <a:gd name="connsiteX10" fmla="*/ 8565 w 8631"/>
              <a:gd name="connsiteY10" fmla="*/ 2156 h 10000"/>
              <a:gd name="connsiteX11" fmla="*/ 8565 w 8631"/>
              <a:gd name="connsiteY11" fmla="*/ 6035 h 10000"/>
              <a:gd name="connsiteX12" fmla="*/ 8034 w 8631"/>
              <a:gd name="connsiteY12" fmla="*/ 3879 h 10000"/>
              <a:gd name="connsiteX13" fmla="*/ 7762 w 8631"/>
              <a:gd name="connsiteY13" fmla="*/ 4310 h 10000"/>
              <a:gd name="connsiteX14" fmla="*/ 7290 w 8631"/>
              <a:gd name="connsiteY14" fmla="*/ 5172 h 10000"/>
              <a:gd name="connsiteX15" fmla="*/ 5618 w 8631"/>
              <a:gd name="connsiteY15" fmla="*/ 3879 h 10000"/>
              <a:gd name="connsiteX16" fmla="*/ 3663 w 8631"/>
              <a:gd name="connsiteY16" fmla="*/ 9915 h 10000"/>
              <a:gd name="connsiteX17" fmla="*/ 2855 w 8631"/>
              <a:gd name="connsiteY17" fmla="*/ 8190 h 10000"/>
              <a:gd name="connsiteX18" fmla="*/ 2283 w 8631"/>
              <a:gd name="connsiteY18" fmla="*/ 6035 h 10000"/>
              <a:gd name="connsiteX19" fmla="*/ 733 w 8631"/>
              <a:gd name="connsiteY19" fmla="*/ 6035 h 10000"/>
              <a:gd name="connsiteX20" fmla="*/ 1 w 8631"/>
              <a:gd name="connsiteY20" fmla="*/ 5172 h 10000"/>
              <a:gd name="connsiteX0" fmla="*/ 1 w 9970"/>
              <a:gd name="connsiteY0" fmla="*/ 5172 h 10000"/>
              <a:gd name="connsiteX1" fmla="*/ 1 w 9970"/>
              <a:gd name="connsiteY1" fmla="*/ 863 h 10000"/>
              <a:gd name="connsiteX2" fmla="*/ 849 w 9970"/>
              <a:gd name="connsiteY2" fmla="*/ 2156 h 10000"/>
              <a:gd name="connsiteX3" fmla="*/ 2645 w 9970"/>
              <a:gd name="connsiteY3" fmla="*/ 2156 h 10000"/>
              <a:gd name="connsiteX4" fmla="*/ 3308 w 9970"/>
              <a:gd name="connsiteY4" fmla="*/ 3879 h 10000"/>
              <a:gd name="connsiteX5" fmla="*/ 4238 w 9970"/>
              <a:gd name="connsiteY5" fmla="*/ 6035 h 10000"/>
              <a:gd name="connsiteX6" fmla="*/ 6509 w 9970"/>
              <a:gd name="connsiteY6" fmla="*/ 0 h 10000"/>
              <a:gd name="connsiteX7" fmla="*/ 8446 w 9970"/>
              <a:gd name="connsiteY7" fmla="*/ 863 h 10000"/>
              <a:gd name="connsiteX8" fmla="*/ 8993 w 9970"/>
              <a:gd name="connsiteY8" fmla="*/ 431 h 10000"/>
              <a:gd name="connsiteX9" fmla="*/ 9308 w 9970"/>
              <a:gd name="connsiteY9" fmla="*/ 0 h 10000"/>
              <a:gd name="connsiteX10" fmla="*/ 9924 w 9970"/>
              <a:gd name="connsiteY10" fmla="*/ 2156 h 10000"/>
              <a:gd name="connsiteX11" fmla="*/ 9924 w 9970"/>
              <a:gd name="connsiteY11" fmla="*/ 6035 h 10000"/>
              <a:gd name="connsiteX12" fmla="*/ 9308 w 9970"/>
              <a:gd name="connsiteY12" fmla="*/ 3879 h 10000"/>
              <a:gd name="connsiteX13" fmla="*/ 8993 w 9970"/>
              <a:gd name="connsiteY13" fmla="*/ 4310 h 10000"/>
              <a:gd name="connsiteX14" fmla="*/ 8446 w 9970"/>
              <a:gd name="connsiteY14" fmla="*/ 5172 h 10000"/>
              <a:gd name="connsiteX15" fmla="*/ 6509 w 9970"/>
              <a:gd name="connsiteY15" fmla="*/ 3879 h 10000"/>
              <a:gd name="connsiteX16" fmla="*/ 4244 w 9970"/>
              <a:gd name="connsiteY16" fmla="*/ 9915 h 10000"/>
              <a:gd name="connsiteX17" fmla="*/ 3308 w 9970"/>
              <a:gd name="connsiteY17" fmla="*/ 8190 h 10000"/>
              <a:gd name="connsiteX18" fmla="*/ 2645 w 9970"/>
              <a:gd name="connsiteY18" fmla="*/ 6035 h 10000"/>
              <a:gd name="connsiteX19" fmla="*/ 849 w 9970"/>
              <a:gd name="connsiteY19" fmla="*/ 6035 h 10000"/>
              <a:gd name="connsiteX20" fmla="*/ 1 w 9970"/>
              <a:gd name="connsiteY20" fmla="*/ 5172 h 10000"/>
              <a:gd name="connsiteX0" fmla="*/ 1 w 9955"/>
              <a:gd name="connsiteY0" fmla="*/ 5172 h 10000"/>
              <a:gd name="connsiteX1" fmla="*/ 1 w 9955"/>
              <a:gd name="connsiteY1" fmla="*/ 863 h 10000"/>
              <a:gd name="connsiteX2" fmla="*/ 852 w 9955"/>
              <a:gd name="connsiteY2" fmla="*/ 2156 h 10000"/>
              <a:gd name="connsiteX3" fmla="*/ 2653 w 9955"/>
              <a:gd name="connsiteY3" fmla="*/ 2156 h 10000"/>
              <a:gd name="connsiteX4" fmla="*/ 3318 w 9955"/>
              <a:gd name="connsiteY4" fmla="*/ 3879 h 10000"/>
              <a:gd name="connsiteX5" fmla="*/ 4251 w 9955"/>
              <a:gd name="connsiteY5" fmla="*/ 6035 h 10000"/>
              <a:gd name="connsiteX6" fmla="*/ 6529 w 9955"/>
              <a:gd name="connsiteY6" fmla="*/ 0 h 10000"/>
              <a:gd name="connsiteX7" fmla="*/ 8471 w 9955"/>
              <a:gd name="connsiteY7" fmla="*/ 863 h 10000"/>
              <a:gd name="connsiteX8" fmla="*/ 9020 w 9955"/>
              <a:gd name="connsiteY8" fmla="*/ 431 h 10000"/>
              <a:gd name="connsiteX9" fmla="*/ 9336 w 9955"/>
              <a:gd name="connsiteY9" fmla="*/ 0 h 10000"/>
              <a:gd name="connsiteX10" fmla="*/ 9954 w 9955"/>
              <a:gd name="connsiteY10" fmla="*/ 2156 h 10000"/>
              <a:gd name="connsiteX11" fmla="*/ 9954 w 9955"/>
              <a:gd name="connsiteY11" fmla="*/ 6035 h 10000"/>
              <a:gd name="connsiteX12" fmla="*/ 9336 w 9955"/>
              <a:gd name="connsiteY12" fmla="*/ 3879 h 10000"/>
              <a:gd name="connsiteX13" fmla="*/ 9020 w 9955"/>
              <a:gd name="connsiteY13" fmla="*/ 4310 h 10000"/>
              <a:gd name="connsiteX14" fmla="*/ 8471 w 9955"/>
              <a:gd name="connsiteY14" fmla="*/ 5172 h 10000"/>
              <a:gd name="connsiteX15" fmla="*/ 6529 w 9955"/>
              <a:gd name="connsiteY15" fmla="*/ 3879 h 10000"/>
              <a:gd name="connsiteX16" fmla="*/ 4257 w 9955"/>
              <a:gd name="connsiteY16" fmla="*/ 9915 h 10000"/>
              <a:gd name="connsiteX17" fmla="*/ 3318 w 9955"/>
              <a:gd name="connsiteY17" fmla="*/ 8190 h 10000"/>
              <a:gd name="connsiteX18" fmla="*/ 2653 w 9955"/>
              <a:gd name="connsiteY18" fmla="*/ 6035 h 10000"/>
              <a:gd name="connsiteX19" fmla="*/ 852 w 9955"/>
              <a:gd name="connsiteY19" fmla="*/ 6035 h 10000"/>
              <a:gd name="connsiteX20" fmla="*/ 1 w 9955"/>
              <a:gd name="connsiteY20" fmla="*/ 5172 h 10000"/>
              <a:gd name="connsiteX0" fmla="*/ 1 w 10050"/>
              <a:gd name="connsiteY0" fmla="*/ 5287 h 10115"/>
              <a:gd name="connsiteX1" fmla="*/ 1 w 10050"/>
              <a:gd name="connsiteY1" fmla="*/ 978 h 10115"/>
              <a:gd name="connsiteX2" fmla="*/ 856 w 10050"/>
              <a:gd name="connsiteY2" fmla="*/ 2271 h 10115"/>
              <a:gd name="connsiteX3" fmla="*/ 2665 w 10050"/>
              <a:gd name="connsiteY3" fmla="*/ 2271 h 10115"/>
              <a:gd name="connsiteX4" fmla="*/ 3333 w 10050"/>
              <a:gd name="connsiteY4" fmla="*/ 3994 h 10115"/>
              <a:gd name="connsiteX5" fmla="*/ 4270 w 10050"/>
              <a:gd name="connsiteY5" fmla="*/ 6150 h 10115"/>
              <a:gd name="connsiteX6" fmla="*/ 6559 w 10050"/>
              <a:gd name="connsiteY6" fmla="*/ 115 h 10115"/>
              <a:gd name="connsiteX7" fmla="*/ 8509 w 10050"/>
              <a:gd name="connsiteY7" fmla="*/ 978 h 10115"/>
              <a:gd name="connsiteX8" fmla="*/ 9061 w 10050"/>
              <a:gd name="connsiteY8" fmla="*/ 546 h 10115"/>
              <a:gd name="connsiteX9" fmla="*/ 9378 w 10050"/>
              <a:gd name="connsiteY9" fmla="*/ 115 h 10115"/>
              <a:gd name="connsiteX10" fmla="*/ 10013 w 10050"/>
              <a:gd name="connsiteY10" fmla="*/ 2271 h 10115"/>
              <a:gd name="connsiteX11" fmla="*/ 9999 w 10050"/>
              <a:gd name="connsiteY11" fmla="*/ 6150 h 10115"/>
              <a:gd name="connsiteX12" fmla="*/ 9378 w 10050"/>
              <a:gd name="connsiteY12" fmla="*/ 3994 h 10115"/>
              <a:gd name="connsiteX13" fmla="*/ 9061 w 10050"/>
              <a:gd name="connsiteY13" fmla="*/ 4425 h 10115"/>
              <a:gd name="connsiteX14" fmla="*/ 8509 w 10050"/>
              <a:gd name="connsiteY14" fmla="*/ 5287 h 10115"/>
              <a:gd name="connsiteX15" fmla="*/ 6559 w 10050"/>
              <a:gd name="connsiteY15" fmla="*/ 3994 h 10115"/>
              <a:gd name="connsiteX16" fmla="*/ 4276 w 10050"/>
              <a:gd name="connsiteY16" fmla="*/ 10030 h 10115"/>
              <a:gd name="connsiteX17" fmla="*/ 3333 w 10050"/>
              <a:gd name="connsiteY17" fmla="*/ 8305 h 10115"/>
              <a:gd name="connsiteX18" fmla="*/ 2665 w 10050"/>
              <a:gd name="connsiteY18" fmla="*/ 6150 h 10115"/>
              <a:gd name="connsiteX19" fmla="*/ 856 w 10050"/>
              <a:gd name="connsiteY19" fmla="*/ 6150 h 10115"/>
              <a:gd name="connsiteX20" fmla="*/ 1 w 10050"/>
              <a:gd name="connsiteY20" fmla="*/ 5287 h 10115"/>
              <a:gd name="connsiteX0" fmla="*/ 1 w 10014"/>
              <a:gd name="connsiteY0" fmla="*/ 5287 h 10115"/>
              <a:gd name="connsiteX1" fmla="*/ 1 w 10014"/>
              <a:gd name="connsiteY1" fmla="*/ 978 h 10115"/>
              <a:gd name="connsiteX2" fmla="*/ 856 w 10014"/>
              <a:gd name="connsiteY2" fmla="*/ 2271 h 10115"/>
              <a:gd name="connsiteX3" fmla="*/ 2665 w 10014"/>
              <a:gd name="connsiteY3" fmla="*/ 2271 h 10115"/>
              <a:gd name="connsiteX4" fmla="*/ 3333 w 10014"/>
              <a:gd name="connsiteY4" fmla="*/ 3994 h 10115"/>
              <a:gd name="connsiteX5" fmla="*/ 4270 w 10014"/>
              <a:gd name="connsiteY5" fmla="*/ 6150 h 10115"/>
              <a:gd name="connsiteX6" fmla="*/ 6559 w 10014"/>
              <a:gd name="connsiteY6" fmla="*/ 115 h 10115"/>
              <a:gd name="connsiteX7" fmla="*/ 8509 w 10014"/>
              <a:gd name="connsiteY7" fmla="*/ 978 h 10115"/>
              <a:gd name="connsiteX8" fmla="*/ 9061 w 10014"/>
              <a:gd name="connsiteY8" fmla="*/ 546 h 10115"/>
              <a:gd name="connsiteX9" fmla="*/ 9378 w 10014"/>
              <a:gd name="connsiteY9" fmla="*/ 115 h 10115"/>
              <a:gd name="connsiteX10" fmla="*/ 10013 w 10014"/>
              <a:gd name="connsiteY10" fmla="*/ 2271 h 10115"/>
              <a:gd name="connsiteX11" fmla="*/ 9999 w 10014"/>
              <a:gd name="connsiteY11" fmla="*/ 6150 h 10115"/>
              <a:gd name="connsiteX12" fmla="*/ 9378 w 10014"/>
              <a:gd name="connsiteY12" fmla="*/ 3994 h 10115"/>
              <a:gd name="connsiteX13" fmla="*/ 9061 w 10014"/>
              <a:gd name="connsiteY13" fmla="*/ 4425 h 10115"/>
              <a:gd name="connsiteX14" fmla="*/ 8509 w 10014"/>
              <a:gd name="connsiteY14" fmla="*/ 5287 h 10115"/>
              <a:gd name="connsiteX15" fmla="*/ 6559 w 10014"/>
              <a:gd name="connsiteY15" fmla="*/ 3994 h 10115"/>
              <a:gd name="connsiteX16" fmla="*/ 4276 w 10014"/>
              <a:gd name="connsiteY16" fmla="*/ 10030 h 10115"/>
              <a:gd name="connsiteX17" fmla="*/ 3333 w 10014"/>
              <a:gd name="connsiteY17" fmla="*/ 8305 h 10115"/>
              <a:gd name="connsiteX18" fmla="*/ 2665 w 10014"/>
              <a:gd name="connsiteY18" fmla="*/ 6150 h 10115"/>
              <a:gd name="connsiteX19" fmla="*/ 856 w 10014"/>
              <a:gd name="connsiteY19" fmla="*/ 6150 h 10115"/>
              <a:gd name="connsiteX20" fmla="*/ 1 w 10014"/>
              <a:gd name="connsiteY20" fmla="*/ 5287 h 10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014" h="10115">
                <a:moveTo>
                  <a:pt x="1" y="5287"/>
                </a:moveTo>
                <a:cubicBezTo>
                  <a:pt x="9" y="5675"/>
                  <a:pt x="-2" y="1481"/>
                  <a:pt x="1" y="978"/>
                </a:cubicBezTo>
                <a:cubicBezTo>
                  <a:pt x="7" y="466"/>
                  <a:pt x="848" y="2271"/>
                  <a:pt x="856" y="2271"/>
                </a:cubicBezTo>
                <a:lnTo>
                  <a:pt x="2665" y="2271"/>
                </a:lnTo>
                <a:cubicBezTo>
                  <a:pt x="2906" y="2702"/>
                  <a:pt x="3127" y="3565"/>
                  <a:pt x="3333" y="3994"/>
                </a:cubicBezTo>
                <a:cubicBezTo>
                  <a:pt x="3609" y="5287"/>
                  <a:pt x="3900" y="6580"/>
                  <a:pt x="4270" y="6150"/>
                </a:cubicBezTo>
                <a:cubicBezTo>
                  <a:pt x="4909" y="5718"/>
                  <a:pt x="6547" y="115"/>
                  <a:pt x="6559" y="115"/>
                </a:cubicBezTo>
                <a:lnTo>
                  <a:pt x="8509" y="978"/>
                </a:lnTo>
                <a:cubicBezTo>
                  <a:pt x="8762" y="978"/>
                  <a:pt x="8929" y="978"/>
                  <a:pt x="9061" y="546"/>
                </a:cubicBezTo>
                <a:cubicBezTo>
                  <a:pt x="9167" y="115"/>
                  <a:pt x="9219" y="-173"/>
                  <a:pt x="9378" y="115"/>
                </a:cubicBezTo>
                <a:cubicBezTo>
                  <a:pt x="9537" y="403"/>
                  <a:pt x="9978" y="3282"/>
                  <a:pt x="10013" y="2271"/>
                </a:cubicBezTo>
                <a:cubicBezTo>
                  <a:pt x="10016" y="2184"/>
                  <a:pt x="10017" y="5863"/>
                  <a:pt x="9999" y="6150"/>
                </a:cubicBezTo>
                <a:cubicBezTo>
                  <a:pt x="9981" y="6437"/>
                  <a:pt x="9622" y="4425"/>
                  <a:pt x="9378" y="3994"/>
                </a:cubicBezTo>
                <a:cubicBezTo>
                  <a:pt x="9269" y="3994"/>
                  <a:pt x="9172" y="4425"/>
                  <a:pt x="9061" y="4425"/>
                </a:cubicBezTo>
                <a:cubicBezTo>
                  <a:pt x="8929" y="4857"/>
                  <a:pt x="8762" y="5287"/>
                  <a:pt x="8509" y="5287"/>
                </a:cubicBezTo>
                <a:lnTo>
                  <a:pt x="6559" y="3994"/>
                </a:lnTo>
                <a:cubicBezTo>
                  <a:pt x="6547" y="3994"/>
                  <a:pt x="4917" y="10030"/>
                  <a:pt x="4276" y="10030"/>
                </a:cubicBezTo>
                <a:cubicBezTo>
                  <a:pt x="3900" y="10460"/>
                  <a:pt x="3609" y="9167"/>
                  <a:pt x="3333" y="8305"/>
                </a:cubicBezTo>
                <a:cubicBezTo>
                  <a:pt x="3125" y="7443"/>
                  <a:pt x="2906" y="6580"/>
                  <a:pt x="2665" y="6150"/>
                </a:cubicBezTo>
                <a:lnTo>
                  <a:pt x="856" y="6150"/>
                </a:lnTo>
                <a:cubicBezTo>
                  <a:pt x="844" y="6150"/>
                  <a:pt x="236" y="4425"/>
                  <a:pt x="1" y="5287"/>
                </a:cubicBezTo>
                <a:close/>
              </a:path>
            </a:pathLst>
          </a:custGeom>
          <a:solidFill>
            <a:srgbClr val="308A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33058" tIns="66530" rIns="133058" bIns="6653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8" name="Textfeld 7"/>
          <p:cNvSpPr txBox="1"/>
          <p:nvPr/>
        </p:nvSpPr>
        <p:spPr bwMode="gray">
          <a:xfrm>
            <a:off x="662612" y="521190"/>
            <a:ext cx="4808616" cy="465807"/>
          </a:xfrm>
          <a:prstGeom prst="rect">
            <a:avLst/>
          </a:prstGeom>
          <a:noFill/>
        </p:spPr>
        <p:txBody>
          <a:bodyPr wrap="square" lIns="157155" tIns="0" rIns="157155" bIns="0" rtlCol="0">
            <a:noAutofit/>
          </a:bodyPr>
          <a:lstStyle/>
          <a:p>
            <a:pPr>
              <a:spcAft>
                <a:spcPts val="873"/>
              </a:spcAft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#project  #process  #change</a:t>
            </a:r>
          </a:p>
        </p:txBody>
      </p:sp>
    </p:spTree>
    <p:extLst>
      <p:ext uri="{BB962C8B-B14F-4D97-AF65-F5344CB8AC3E}">
        <p14:creationId xmlns:p14="http://schemas.microsoft.com/office/powerpoint/2010/main" val="17593930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55725" y="1343025"/>
            <a:ext cx="7143750" cy="5357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3058" tIns="66530" rIns="133058" bIns="6653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545850" y="7147719"/>
            <a:ext cx="8763043" cy="5779447"/>
          </a:xfrm>
          <a:prstGeom prst="rect">
            <a:avLst/>
          </a:prstGeom>
        </p:spPr>
        <p:txBody>
          <a:bodyPr vert="horz" lIns="157155" tIns="0" rIns="157155" bIns="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545843" y="13479362"/>
            <a:ext cx="6269832" cy="481123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7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 err="1"/>
              <a:t>next</a:t>
            </a:r>
            <a:r>
              <a:rPr lang="de-DE" dirty="0"/>
              <a:t> </a:t>
            </a:r>
            <a:r>
              <a:rPr lang="de-DE" dirty="0" err="1"/>
              <a:t>level</a:t>
            </a:r>
            <a:r>
              <a:rPr lang="de-DE" dirty="0"/>
              <a:t> </a:t>
            </a:r>
            <a:r>
              <a:rPr lang="de-DE" dirty="0" err="1"/>
              <a:t>consulting</a:t>
            </a:r>
            <a:r>
              <a:rPr lang="de-DE" dirty="0"/>
              <a:t> GmbH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7943027" y="13476489"/>
            <a:ext cx="1365862" cy="465306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7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AT"/>
              <a:t>Seite </a:t>
            </a:r>
            <a:fld id="{4E332F7A-925B-4021-8E03-8F3E55D44A6E}" type="slidenum">
              <a:rPr lang="de-AT" smtClean="0"/>
              <a:pPr/>
              <a:t>‹Nr.›</a:t>
            </a:fld>
            <a:endParaRPr lang="de-AT" dirty="0"/>
          </a:p>
        </p:txBody>
      </p:sp>
      <p:pic>
        <p:nvPicPr>
          <p:cNvPr id="10" name="Bild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8216" y="413446"/>
            <a:ext cx="1590675" cy="76825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Freeform 7"/>
          <p:cNvSpPr>
            <a:spLocks/>
          </p:cNvSpPr>
          <p:nvPr/>
        </p:nvSpPr>
        <p:spPr bwMode="auto">
          <a:xfrm>
            <a:off x="4" y="13338657"/>
            <a:ext cx="9866313" cy="137832"/>
          </a:xfrm>
          <a:custGeom>
            <a:avLst/>
            <a:gdLst>
              <a:gd name="T0" fmla="*/ 758 w 4737"/>
              <a:gd name="T1" fmla="*/ 30 h 30"/>
              <a:gd name="T2" fmla="*/ 487 w 4737"/>
              <a:gd name="T3" fmla="*/ 26 h 30"/>
              <a:gd name="T4" fmla="*/ 325 w 4737"/>
              <a:gd name="T5" fmla="*/ 26 h 30"/>
              <a:gd name="T6" fmla="*/ 241 w 4737"/>
              <a:gd name="T7" fmla="*/ 26 h 30"/>
              <a:gd name="T8" fmla="*/ 0 w 4737"/>
              <a:gd name="T9" fmla="*/ 19 h 30"/>
              <a:gd name="T10" fmla="*/ 0 w 4737"/>
              <a:gd name="T11" fmla="*/ 9 h 30"/>
              <a:gd name="T12" fmla="*/ 242 w 4737"/>
              <a:gd name="T13" fmla="*/ 17 h 30"/>
              <a:gd name="T14" fmla="*/ 325 w 4737"/>
              <a:gd name="T15" fmla="*/ 17 h 30"/>
              <a:gd name="T16" fmla="*/ 487 w 4737"/>
              <a:gd name="T17" fmla="*/ 17 h 30"/>
              <a:gd name="T18" fmla="*/ 758 w 4737"/>
              <a:gd name="T19" fmla="*/ 21 h 30"/>
              <a:gd name="T20" fmla="*/ 960 w 4737"/>
              <a:gd name="T21" fmla="*/ 17 h 30"/>
              <a:gd name="T22" fmla="*/ 1158 w 4737"/>
              <a:gd name="T23" fmla="*/ 14 h 30"/>
              <a:gd name="T24" fmla="*/ 1210 w 4737"/>
              <a:gd name="T25" fmla="*/ 14 h 30"/>
              <a:gd name="T26" fmla="*/ 1307 w 4737"/>
              <a:gd name="T27" fmla="*/ 12 h 30"/>
              <a:gd name="T28" fmla="*/ 1357 w 4737"/>
              <a:gd name="T29" fmla="*/ 7 h 30"/>
              <a:gd name="T30" fmla="*/ 1417 w 4737"/>
              <a:gd name="T31" fmla="*/ 2 h 30"/>
              <a:gd name="T32" fmla="*/ 1572 w 4737"/>
              <a:gd name="T33" fmla="*/ 5 h 30"/>
              <a:gd name="T34" fmla="*/ 1899 w 4737"/>
              <a:gd name="T35" fmla="*/ 5 h 30"/>
              <a:gd name="T36" fmla="*/ 2019 w 4737"/>
              <a:gd name="T37" fmla="*/ 9 h 30"/>
              <a:gd name="T38" fmla="*/ 2189 w 4737"/>
              <a:gd name="T39" fmla="*/ 14 h 30"/>
              <a:gd name="T40" fmla="*/ 2603 w 4737"/>
              <a:gd name="T41" fmla="*/ 0 h 30"/>
              <a:gd name="T42" fmla="*/ 2956 w 4737"/>
              <a:gd name="T43" fmla="*/ 2 h 30"/>
              <a:gd name="T44" fmla="*/ 3056 w 4737"/>
              <a:gd name="T45" fmla="*/ 1 h 30"/>
              <a:gd name="T46" fmla="*/ 3113 w 4737"/>
              <a:gd name="T47" fmla="*/ 0 h 30"/>
              <a:gd name="T48" fmla="*/ 3225 w 4737"/>
              <a:gd name="T49" fmla="*/ 5 h 30"/>
              <a:gd name="T50" fmla="*/ 3528 w 4737"/>
              <a:gd name="T51" fmla="*/ 12 h 30"/>
              <a:gd name="T52" fmla="*/ 3905 w 4737"/>
              <a:gd name="T53" fmla="*/ 9 h 30"/>
              <a:gd name="T54" fmla="*/ 4142 w 4737"/>
              <a:gd name="T55" fmla="*/ 9 h 30"/>
              <a:gd name="T56" fmla="*/ 4534 w 4737"/>
              <a:gd name="T57" fmla="*/ 19 h 30"/>
              <a:gd name="T58" fmla="*/ 4637 w 4737"/>
              <a:gd name="T59" fmla="*/ 17 h 30"/>
              <a:gd name="T60" fmla="*/ 4701 w 4737"/>
              <a:gd name="T61" fmla="*/ 12 h 30"/>
              <a:gd name="T62" fmla="*/ 4735 w 4737"/>
              <a:gd name="T63" fmla="*/ 5 h 30"/>
              <a:gd name="T64" fmla="*/ 4737 w 4737"/>
              <a:gd name="T65" fmla="*/ 14 h 30"/>
              <a:gd name="T66" fmla="*/ 4702 w 4737"/>
              <a:gd name="T67" fmla="*/ 21 h 30"/>
              <a:gd name="T68" fmla="*/ 4637 w 4737"/>
              <a:gd name="T69" fmla="*/ 26 h 30"/>
              <a:gd name="T70" fmla="*/ 4534 w 4737"/>
              <a:gd name="T71" fmla="*/ 28 h 30"/>
              <a:gd name="T72" fmla="*/ 4142 w 4737"/>
              <a:gd name="T73" fmla="*/ 19 h 30"/>
              <a:gd name="T74" fmla="*/ 3905 w 4737"/>
              <a:gd name="T75" fmla="*/ 19 h 30"/>
              <a:gd name="T76" fmla="*/ 3528 w 4737"/>
              <a:gd name="T77" fmla="*/ 21 h 30"/>
              <a:gd name="T78" fmla="*/ 3225 w 4737"/>
              <a:gd name="T79" fmla="*/ 14 h 30"/>
              <a:gd name="T80" fmla="*/ 3113 w 4737"/>
              <a:gd name="T81" fmla="*/ 9 h 30"/>
              <a:gd name="T82" fmla="*/ 3056 w 4737"/>
              <a:gd name="T83" fmla="*/ 10 h 30"/>
              <a:gd name="T84" fmla="*/ 2956 w 4737"/>
              <a:gd name="T85" fmla="*/ 12 h 30"/>
              <a:gd name="T86" fmla="*/ 2603 w 4737"/>
              <a:gd name="T87" fmla="*/ 9 h 30"/>
              <a:gd name="T88" fmla="*/ 2190 w 4737"/>
              <a:gd name="T89" fmla="*/ 23 h 30"/>
              <a:gd name="T90" fmla="*/ 2019 w 4737"/>
              <a:gd name="T91" fmla="*/ 19 h 30"/>
              <a:gd name="T92" fmla="*/ 1899 w 4737"/>
              <a:gd name="T93" fmla="*/ 14 h 30"/>
              <a:gd name="T94" fmla="*/ 1572 w 4737"/>
              <a:gd name="T95" fmla="*/ 14 h 30"/>
              <a:gd name="T96" fmla="*/ 1417 w 4737"/>
              <a:gd name="T97" fmla="*/ 12 h 30"/>
              <a:gd name="T98" fmla="*/ 1358 w 4737"/>
              <a:gd name="T99" fmla="*/ 16 h 30"/>
              <a:gd name="T100" fmla="*/ 1307 w 4737"/>
              <a:gd name="T101" fmla="*/ 21 h 30"/>
              <a:gd name="T102" fmla="*/ 1210 w 4737"/>
              <a:gd name="T103" fmla="*/ 23 h 30"/>
              <a:gd name="T104" fmla="*/ 1158 w 4737"/>
              <a:gd name="T105" fmla="*/ 23 h 30"/>
              <a:gd name="T106" fmla="*/ 960 w 4737"/>
              <a:gd name="T107" fmla="*/ 26 h 30"/>
              <a:gd name="T108" fmla="*/ 758 w 4737"/>
              <a:gd name="T109" fmla="*/ 30 h 30"/>
              <a:gd name="connsiteX0" fmla="*/ 1600 w 10000"/>
              <a:gd name="connsiteY0" fmla="*/ 10000 h 10000"/>
              <a:gd name="connsiteX1" fmla="*/ 1028 w 10000"/>
              <a:gd name="connsiteY1" fmla="*/ 8667 h 10000"/>
              <a:gd name="connsiteX2" fmla="*/ 686 w 10000"/>
              <a:gd name="connsiteY2" fmla="*/ 8667 h 10000"/>
              <a:gd name="connsiteX3" fmla="*/ 509 w 10000"/>
              <a:gd name="connsiteY3" fmla="*/ 8667 h 10000"/>
              <a:gd name="connsiteX4" fmla="*/ 0 w 10000"/>
              <a:gd name="connsiteY4" fmla="*/ 3000 h 10000"/>
              <a:gd name="connsiteX5" fmla="*/ 511 w 10000"/>
              <a:gd name="connsiteY5" fmla="*/ 5667 h 10000"/>
              <a:gd name="connsiteX6" fmla="*/ 686 w 10000"/>
              <a:gd name="connsiteY6" fmla="*/ 5667 h 10000"/>
              <a:gd name="connsiteX7" fmla="*/ 1028 w 10000"/>
              <a:gd name="connsiteY7" fmla="*/ 5667 h 10000"/>
              <a:gd name="connsiteX8" fmla="*/ 1600 w 10000"/>
              <a:gd name="connsiteY8" fmla="*/ 7000 h 10000"/>
              <a:gd name="connsiteX9" fmla="*/ 2027 w 10000"/>
              <a:gd name="connsiteY9" fmla="*/ 5667 h 10000"/>
              <a:gd name="connsiteX10" fmla="*/ 2445 w 10000"/>
              <a:gd name="connsiteY10" fmla="*/ 4667 h 10000"/>
              <a:gd name="connsiteX11" fmla="*/ 2554 w 10000"/>
              <a:gd name="connsiteY11" fmla="*/ 4667 h 10000"/>
              <a:gd name="connsiteX12" fmla="*/ 2759 w 10000"/>
              <a:gd name="connsiteY12" fmla="*/ 4000 h 10000"/>
              <a:gd name="connsiteX13" fmla="*/ 2865 w 10000"/>
              <a:gd name="connsiteY13" fmla="*/ 2333 h 10000"/>
              <a:gd name="connsiteX14" fmla="*/ 2991 w 10000"/>
              <a:gd name="connsiteY14" fmla="*/ 667 h 10000"/>
              <a:gd name="connsiteX15" fmla="*/ 3319 w 10000"/>
              <a:gd name="connsiteY15" fmla="*/ 1667 h 10000"/>
              <a:gd name="connsiteX16" fmla="*/ 4009 w 10000"/>
              <a:gd name="connsiteY16" fmla="*/ 1667 h 10000"/>
              <a:gd name="connsiteX17" fmla="*/ 4262 w 10000"/>
              <a:gd name="connsiteY17" fmla="*/ 3000 h 10000"/>
              <a:gd name="connsiteX18" fmla="*/ 4621 w 10000"/>
              <a:gd name="connsiteY18" fmla="*/ 4667 h 10000"/>
              <a:gd name="connsiteX19" fmla="*/ 5495 w 10000"/>
              <a:gd name="connsiteY19" fmla="*/ 0 h 10000"/>
              <a:gd name="connsiteX20" fmla="*/ 6240 w 10000"/>
              <a:gd name="connsiteY20" fmla="*/ 667 h 10000"/>
              <a:gd name="connsiteX21" fmla="*/ 6451 w 10000"/>
              <a:gd name="connsiteY21" fmla="*/ 333 h 10000"/>
              <a:gd name="connsiteX22" fmla="*/ 6572 w 10000"/>
              <a:gd name="connsiteY22" fmla="*/ 0 h 10000"/>
              <a:gd name="connsiteX23" fmla="*/ 6808 w 10000"/>
              <a:gd name="connsiteY23" fmla="*/ 1667 h 10000"/>
              <a:gd name="connsiteX24" fmla="*/ 7448 w 10000"/>
              <a:gd name="connsiteY24" fmla="*/ 4000 h 10000"/>
              <a:gd name="connsiteX25" fmla="*/ 8244 w 10000"/>
              <a:gd name="connsiteY25" fmla="*/ 3000 h 10000"/>
              <a:gd name="connsiteX26" fmla="*/ 8744 w 10000"/>
              <a:gd name="connsiteY26" fmla="*/ 3000 h 10000"/>
              <a:gd name="connsiteX27" fmla="*/ 9571 w 10000"/>
              <a:gd name="connsiteY27" fmla="*/ 6333 h 10000"/>
              <a:gd name="connsiteX28" fmla="*/ 9789 w 10000"/>
              <a:gd name="connsiteY28" fmla="*/ 5667 h 10000"/>
              <a:gd name="connsiteX29" fmla="*/ 9924 w 10000"/>
              <a:gd name="connsiteY29" fmla="*/ 4000 h 10000"/>
              <a:gd name="connsiteX30" fmla="*/ 9996 w 10000"/>
              <a:gd name="connsiteY30" fmla="*/ 1667 h 10000"/>
              <a:gd name="connsiteX31" fmla="*/ 10000 w 10000"/>
              <a:gd name="connsiteY31" fmla="*/ 4667 h 10000"/>
              <a:gd name="connsiteX32" fmla="*/ 9926 w 10000"/>
              <a:gd name="connsiteY32" fmla="*/ 7000 h 10000"/>
              <a:gd name="connsiteX33" fmla="*/ 9789 w 10000"/>
              <a:gd name="connsiteY33" fmla="*/ 8667 h 10000"/>
              <a:gd name="connsiteX34" fmla="*/ 9571 w 10000"/>
              <a:gd name="connsiteY34" fmla="*/ 9333 h 10000"/>
              <a:gd name="connsiteX35" fmla="*/ 8744 w 10000"/>
              <a:gd name="connsiteY35" fmla="*/ 6333 h 10000"/>
              <a:gd name="connsiteX36" fmla="*/ 8244 w 10000"/>
              <a:gd name="connsiteY36" fmla="*/ 6333 h 10000"/>
              <a:gd name="connsiteX37" fmla="*/ 7448 w 10000"/>
              <a:gd name="connsiteY37" fmla="*/ 7000 h 10000"/>
              <a:gd name="connsiteX38" fmla="*/ 6808 w 10000"/>
              <a:gd name="connsiteY38" fmla="*/ 4667 h 10000"/>
              <a:gd name="connsiteX39" fmla="*/ 6572 w 10000"/>
              <a:gd name="connsiteY39" fmla="*/ 3000 h 10000"/>
              <a:gd name="connsiteX40" fmla="*/ 6451 w 10000"/>
              <a:gd name="connsiteY40" fmla="*/ 3333 h 10000"/>
              <a:gd name="connsiteX41" fmla="*/ 6240 w 10000"/>
              <a:gd name="connsiteY41" fmla="*/ 4000 h 10000"/>
              <a:gd name="connsiteX42" fmla="*/ 5495 w 10000"/>
              <a:gd name="connsiteY42" fmla="*/ 3000 h 10000"/>
              <a:gd name="connsiteX43" fmla="*/ 4623 w 10000"/>
              <a:gd name="connsiteY43" fmla="*/ 7667 h 10000"/>
              <a:gd name="connsiteX44" fmla="*/ 4262 w 10000"/>
              <a:gd name="connsiteY44" fmla="*/ 6333 h 10000"/>
              <a:gd name="connsiteX45" fmla="*/ 4009 w 10000"/>
              <a:gd name="connsiteY45" fmla="*/ 4667 h 10000"/>
              <a:gd name="connsiteX46" fmla="*/ 3319 w 10000"/>
              <a:gd name="connsiteY46" fmla="*/ 4667 h 10000"/>
              <a:gd name="connsiteX47" fmla="*/ 2991 w 10000"/>
              <a:gd name="connsiteY47" fmla="*/ 4000 h 10000"/>
              <a:gd name="connsiteX48" fmla="*/ 2867 w 10000"/>
              <a:gd name="connsiteY48" fmla="*/ 5333 h 10000"/>
              <a:gd name="connsiteX49" fmla="*/ 2759 w 10000"/>
              <a:gd name="connsiteY49" fmla="*/ 7000 h 10000"/>
              <a:gd name="connsiteX50" fmla="*/ 2554 w 10000"/>
              <a:gd name="connsiteY50" fmla="*/ 7667 h 10000"/>
              <a:gd name="connsiteX51" fmla="*/ 2445 w 10000"/>
              <a:gd name="connsiteY51" fmla="*/ 7667 h 10000"/>
              <a:gd name="connsiteX52" fmla="*/ 2027 w 10000"/>
              <a:gd name="connsiteY52" fmla="*/ 8667 h 10000"/>
              <a:gd name="connsiteX53" fmla="*/ 1600 w 10000"/>
              <a:gd name="connsiteY53" fmla="*/ 10000 h 10000"/>
              <a:gd name="connsiteX0" fmla="*/ 1112 w 9512"/>
              <a:gd name="connsiteY0" fmla="*/ 10000 h 10000"/>
              <a:gd name="connsiteX1" fmla="*/ 540 w 9512"/>
              <a:gd name="connsiteY1" fmla="*/ 8667 h 10000"/>
              <a:gd name="connsiteX2" fmla="*/ 198 w 9512"/>
              <a:gd name="connsiteY2" fmla="*/ 8667 h 10000"/>
              <a:gd name="connsiteX3" fmla="*/ 21 w 9512"/>
              <a:gd name="connsiteY3" fmla="*/ 8667 h 10000"/>
              <a:gd name="connsiteX4" fmla="*/ 23 w 9512"/>
              <a:gd name="connsiteY4" fmla="*/ 5667 h 10000"/>
              <a:gd name="connsiteX5" fmla="*/ 198 w 9512"/>
              <a:gd name="connsiteY5" fmla="*/ 5667 h 10000"/>
              <a:gd name="connsiteX6" fmla="*/ 540 w 9512"/>
              <a:gd name="connsiteY6" fmla="*/ 5667 h 10000"/>
              <a:gd name="connsiteX7" fmla="*/ 1112 w 9512"/>
              <a:gd name="connsiteY7" fmla="*/ 7000 h 10000"/>
              <a:gd name="connsiteX8" fmla="*/ 1539 w 9512"/>
              <a:gd name="connsiteY8" fmla="*/ 5667 h 10000"/>
              <a:gd name="connsiteX9" fmla="*/ 1957 w 9512"/>
              <a:gd name="connsiteY9" fmla="*/ 4667 h 10000"/>
              <a:gd name="connsiteX10" fmla="*/ 2066 w 9512"/>
              <a:gd name="connsiteY10" fmla="*/ 4667 h 10000"/>
              <a:gd name="connsiteX11" fmla="*/ 2271 w 9512"/>
              <a:gd name="connsiteY11" fmla="*/ 4000 h 10000"/>
              <a:gd name="connsiteX12" fmla="*/ 2377 w 9512"/>
              <a:gd name="connsiteY12" fmla="*/ 2333 h 10000"/>
              <a:gd name="connsiteX13" fmla="*/ 2503 w 9512"/>
              <a:gd name="connsiteY13" fmla="*/ 667 h 10000"/>
              <a:gd name="connsiteX14" fmla="*/ 2831 w 9512"/>
              <a:gd name="connsiteY14" fmla="*/ 1667 h 10000"/>
              <a:gd name="connsiteX15" fmla="*/ 3521 w 9512"/>
              <a:gd name="connsiteY15" fmla="*/ 1667 h 10000"/>
              <a:gd name="connsiteX16" fmla="*/ 3774 w 9512"/>
              <a:gd name="connsiteY16" fmla="*/ 3000 h 10000"/>
              <a:gd name="connsiteX17" fmla="*/ 4133 w 9512"/>
              <a:gd name="connsiteY17" fmla="*/ 4667 h 10000"/>
              <a:gd name="connsiteX18" fmla="*/ 5007 w 9512"/>
              <a:gd name="connsiteY18" fmla="*/ 0 h 10000"/>
              <a:gd name="connsiteX19" fmla="*/ 5752 w 9512"/>
              <a:gd name="connsiteY19" fmla="*/ 667 h 10000"/>
              <a:gd name="connsiteX20" fmla="*/ 5963 w 9512"/>
              <a:gd name="connsiteY20" fmla="*/ 333 h 10000"/>
              <a:gd name="connsiteX21" fmla="*/ 6084 w 9512"/>
              <a:gd name="connsiteY21" fmla="*/ 0 h 10000"/>
              <a:gd name="connsiteX22" fmla="*/ 6320 w 9512"/>
              <a:gd name="connsiteY22" fmla="*/ 1667 h 10000"/>
              <a:gd name="connsiteX23" fmla="*/ 6960 w 9512"/>
              <a:gd name="connsiteY23" fmla="*/ 4000 h 10000"/>
              <a:gd name="connsiteX24" fmla="*/ 7756 w 9512"/>
              <a:gd name="connsiteY24" fmla="*/ 3000 h 10000"/>
              <a:gd name="connsiteX25" fmla="*/ 8256 w 9512"/>
              <a:gd name="connsiteY25" fmla="*/ 3000 h 10000"/>
              <a:gd name="connsiteX26" fmla="*/ 9083 w 9512"/>
              <a:gd name="connsiteY26" fmla="*/ 6333 h 10000"/>
              <a:gd name="connsiteX27" fmla="*/ 9301 w 9512"/>
              <a:gd name="connsiteY27" fmla="*/ 5667 h 10000"/>
              <a:gd name="connsiteX28" fmla="*/ 9436 w 9512"/>
              <a:gd name="connsiteY28" fmla="*/ 4000 h 10000"/>
              <a:gd name="connsiteX29" fmla="*/ 9508 w 9512"/>
              <a:gd name="connsiteY29" fmla="*/ 1667 h 10000"/>
              <a:gd name="connsiteX30" fmla="*/ 9512 w 9512"/>
              <a:gd name="connsiteY30" fmla="*/ 4667 h 10000"/>
              <a:gd name="connsiteX31" fmla="*/ 9438 w 9512"/>
              <a:gd name="connsiteY31" fmla="*/ 7000 h 10000"/>
              <a:gd name="connsiteX32" fmla="*/ 9301 w 9512"/>
              <a:gd name="connsiteY32" fmla="*/ 8667 h 10000"/>
              <a:gd name="connsiteX33" fmla="*/ 9083 w 9512"/>
              <a:gd name="connsiteY33" fmla="*/ 9333 h 10000"/>
              <a:gd name="connsiteX34" fmla="*/ 8256 w 9512"/>
              <a:gd name="connsiteY34" fmla="*/ 6333 h 10000"/>
              <a:gd name="connsiteX35" fmla="*/ 7756 w 9512"/>
              <a:gd name="connsiteY35" fmla="*/ 6333 h 10000"/>
              <a:gd name="connsiteX36" fmla="*/ 6960 w 9512"/>
              <a:gd name="connsiteY36" fmla="*/ 7000 h 10000"/>
              <a:gd name="connsiteX37" fmla="*/ 6320 w 9512"/>
              <a:gd name="connsiteY37" fmla="*/ 4667 h 10000"/>
              <a:gd name="connsiteX38" fmla="*/ 6084 w 9512"/>
              <a:gd name="connsiteY38" fmla="*/ 3000 h 10000"/>
              <a:gd name="connsiteX39" fmla="*/ 5963 w 9512"/>
              <a:gd name="connsiteY39" fmla="*/ 3333 h 10000"/>
              <a:gd name="connsiteX40" fmla="*/ 5752 w 9512"/>
              <a:gd name="connsiteY40" fmla="*/ 4000 h 10000"/>
              <a:gd name="connsiteX41" fmla="*/ 5007 w 9512"/>
              <a:gd name="connsiteY41" fmla="*/ 3000 h 10000"/>
              <a:gd name="connsiteX42" fmla="*/ 4135 w 9512"/>
              <a:gd name="connsiteY42" fmla="*/ 7667 h 10000"/>
              <a:gd name="connsiteX43" fmla="*/ 3774 w 9512"/>
              <a:gd name="connsiteY43" fmla="*/ 6333 h 10000"/>
              <a:gd name="connsiteX44" fmla="*/ 3521 w 9512"/>
              <a:gd name="connsiteY44" fmla="*/ 4667 h 10000"/>
              <a:gd name="connsiteX45" fmla="*/ 2831 w 9512"/>
              <a:gd name="connsiteY45" fmla="*/ 4667 h 10000"/>
              <a:gd name="connsiteX46" fmla="*/ 2503 w 9512"/>
              <a:gd name="connsiteY46" fmla="*/ 4000 h 10000"/>
              <a:gd name="connsiteX47" fmla="*/ 2379 w 9512"/>
              <a:gd name="connsiteY47" fmla="*/ 5333 h 10000"/>
              <a:gd name="connsiteX48" fmla="*/ 2271 w 9512"/>
              <a:gd name="connsiteY48" fmla="*/ 7000 h 10000"/>
              <a:gd name="connsiteX49" fmla="*/ 2066 w 9512"/>
              <a:gd name="connsiteY49" fmla="*/ 7667 h 10000"/>
              <a:gd name="connsiteX50" fmla="*/ 1957 w 9512"/>
              <a:gd name="connsiteY50" fmla="*/ 7667 h 10000"/>
              <a:gd name="connsiteX51" fmla="*/ 1539 w 9512"/>
              <a:gd name="connsiteY51" fmla="*/ 8667 h 10000"/>
              <a:gd name="connsiteX52" fmla="*/ 1112 w 9512"/>
              <a:gd name="connsiteY52" fmla="*/ 10000 h 10000"/>
              <a:gd name="connsiteX0" fmla="*/ 1147 w 9978"/>
              <a:gd name="connsiteY0" fmla="*/ 10000 h 10000"/>
              <a:gd name="connsiteX1" fmla="*/ 546 w 9978"/>
              <a:gd name="connsiteY1" fmla="*/ 8667 h 10000"/>
              <a:gd name="connsiteX2" fmla="*/ 186 w 9978"/>
              <a:gd name="connsiteY2" fmla="*/ 8667 h 10000"/>
              <a:gd name="connsiteX3" fmla="*/ 0 w 9978"/>
              <a:gd name="connsiteY3" fmla="*/ 8667 h 10000"/>
              <a:gd name="connsiteX4" fmla="*/ 186 w 9978"/>
              <a:gd name="connsiteY4" fmla="*/ 5667 h 10000"/>
              <a:gd name="connsiteX5" fmla="*/ 546 w 9978"/>
              <a:gd name="connsiteY5" fmla="*/ 5667 h 10000"/>
              <a:gd name="connsiteX6" fmla="*/ 1147 w 9978"/>
              <a:gd name="connsiteY6" fmla="*/ 7000 h 10000"/>
              <a:gd name="connsiteX7" fmla="*/ 1596 w 9978"/>
              <a:gd name="connsiteY7" fmla="*/ 5667 h 10000"/>
              <a:gd name="connsiteX8" fmla="*/ 2035 w 9978"/>
              <a:gd name="connsiteY8" fmla="*/ 4667 h 10000"/>
              <a:gd name="connsiteX9" fmla="*/ 2150 w 9978"/>
              <a:gd name="connsiteY9" fmla="*/ 4667 h 10000"/>
              <a:gd name="connsiteX10" fmla="*/ 2366 w 9978"/>
              <a:gd name="connsiteY10" fmla="*/ 4000 h 10000"/>
              <a:gd name="connsiteX11" fmla="*/ 2477 w 9978"/>
              <a:gd name="connsiteY11" fmla="*/ 2333 h 10000"/>
              <a:gd name="connsiteX12" fmla="*/ 2609 w 9978"/>
              <a:gd name="connsiteY12" fmla="*/ 667 h 10000"/>
              <a:gd name="connsiteX13" fmla="*/ 2954 w 9978"/>
              <a:gd name="connsiteY13" fmla="*/ 1667 h 10000"/>
              <a:gd name="connsiteX14" fmla="*/ 3680 w 9978"/>
              <a:gd name="connsiteY14" fmla="*/ 1667 h 10000"/>
              <a:gd name="connsiteX15" fmla="*/ 3946 w 9978"/>
              <a:gd name="connsiteY15" fmla="*/ 3000 h 10000"/>
              <a:gd name="connsiteX16" fmla="*/ 4323 w 9978"/>
              <a:gd name="connsiteY16" fmla="*/ 4667 h 10000"/>
              <a:gd name="connsiteX17" fmla="*/ 5242 w 9978"/>
              <a:gd name="connsiteY17" fmla="*/ 0 h 10000"/>
              <a:gd name="connsiteX18" fmla="*/ 6025 w 9978"/>
              <a:gd name="connsiteY18" fmla="*/ 667 h 10000"/>
              <a:gd name="connsiteX19" fmla="*/ 6247 w 9978"/>
              <a:gd name="connsiteY19" fmla="*/ 333 h 10000"/>
              <a:gd name="connsiteX20" fmla="*/ 6374 w 9978"/>
              <a:gd name="connsiteY20" fmla="*/ 0 h 10000"/>
              <a:gd name="connsiteX21" fmla="*/ 6622 w 9978"/>
              <a:gd name="connsiteY21" fmla="*/ 1667 h 10000"/>
              <a:gd name="connsiteX22" fmla="*/ 7295 w 9978"/>
              <a:gd name="connsiteY22" fmla="*/ 4000 h 10000"/>
              <a:gd name="connsiteX23" fmla="*/ 8132 w 9978"/>
              <a:gd name="connsiteY23" fmla="*/ 3000 h 10000"/>
              <a:gd name="connsiteX24" fmla="*/ 8658 w 9978"/>
              <a:gd name="connsiteY24" fmla="*/ 3000 h 10000"/>
              <a:gd name="connsiteX25" fmla="*/ 9527 w 9978"/>
              <a:gd name="connsiteY25" fmla="*/ 6333 h 10000"/>
              <a:gd name="connsiteX26" fmla="*/ 9756 w 9978"/>
              <a:gd name="connsiteY26" fmla="*/ 5667 h 10000"/>
              <a:gd name="connsiteX27" fmla="*/ 9898 w 9978"/>
              <a:gd name="connsiteY27" fmla="*/ 4000 h 10000"/>
              <a:gd name="connsiteX28" fmla="*/ 9974 w 9978"/>
              <a:gd name="connsiteY28" fmla="*/ 1667 h 10000"/>
              <a:gd name="connsiteX29" fmla="*/ 9978 w 9978"/>
              <a:gd name="connsiteY29" fmla="*/ 4667 h 10000"/>
              <a:gd name="connsiteX30" fmla="*/ 9900 w 9978"/>
              <a:gd name="connsiteY30" fmla="*/ 7000 h 10000"/>
              <a:gd name="connsiteX31" fmla="*/ 9756 w 9978"/>
              <a:gd name="connsiteY31" fmla="*/ 8667 h 10000"/>
              <a:gd name="connsiteX32" fmla="*/ 9527 w 9978"/>
              <a:gd name="connsiteY32" fmla="*/ 9333 h 10000"/>
              <a:gd name="connsiteX33" fmla="*/ 8658 w 9978"/>
              <a:gd name="connsiteY33" fmla="*/ 6333 h 10000"/>
              <a:gd name="connsiteX34" fmla="*/ 8132 w 9978"/>
              <a:gd name="connsiteY34" fmla="*/ 6333 h 10000"/>
              <a:gd name="connsiteX35" fmla="*/ 7295 w 9978"/>
              <a:gd name="connsiteY35" fmla="*/ 7000 h 10000"/>
              <a:gd name="connsiteX36" fmla="*/ 6622 w 9978"/>
              <a:gd name="connsiteY36" fmla="*/ 4667 h 10000"/>
              <a:gd name="connsiteX37" fmla="*/ 6374 w 9978"/>
              <a:gd name="connsiteY37" fmla="*/ 3000 h 10000"/>
              <a:gd name="connsiteX38" fmla="*/ 6247 w 9978"/>
              <a:gd name="connsiteY38" fmla="*/ 3333 h 10000"/>
              <a:gd name="connsiteX39" fmla="*/ 6025 w 9978"/>
              <a:gd name="connsiteY39" fmla="*/ 4000 h 10000"/>
              <a:gd name="connsiteX40" fmla="*/ 5242 w 9978"/>
              <a:gd name="connsiteY40" fmla="*/ 3000 h 10000"/>
              <a:gd name="connsiteX41" fmla="*/ 4325 w 9978"/>
              <a:gd name="connsiteY41" fmla="*/ 7667 h 10000"/>
              <a:gd name="connsiteX42" fmla="*/ 3946 w 9978"/>
              <a:gd name="connsiteY42" fmla="*/ 6333 h 10000"/>
              <a:gd name="connsiteX43" fmla="*/ 3680 w 9978"/>
              <a:gd name="connsiteY43" fmla="*/ 4667 h 10000"/>
              <a:gd name="connsiteX44" fmla="*/ 2954 w 9978"/>
              <a:gd name="connsiteY44" fmla="*/ 4667 h 10000"/>
              <a:gd name="connsiteX45" fmla="*/ 2609 w 9978"/>
              <a:gd name="connsiteY45" fmla="*/ 4000 h 10000"/>
              <a:gd name="connsiteX46" fmla="*/ 2479 w 9978"/>
              <a:gd name="connsiteY46" fmla="*/ 5333 h 10000"/>
              <a:gd name="connsiteX47" fmla="*/ 2366 w 9978"/>
              <a:gd name="connsiteY47" fmla="*/ 7000 h 10000"/>
              <a:gd name="connsiteX48" fmla="*/ 2150 w 9978"/>
              <a:gd name="connsiteY48" fmla="*/ 7667 h 10000"/>
              <a:gd name="connsiteX49" fmla="*/ 2035 w 9978"/>
              <a:gd name="connsiteY49" fmla="*/ 7667 h 10000"/>
              <a:gd name="connsiteX50" fmla="*/ 1596 w 9978"/>
              <a:gd name="connsiteY50" fmla="*/ 8667 h 10000"/>
              <a:gd name="connsiteX51" fmla="*/ 1147 w 9978"/>
              <a:gd name="connsiteY51" fmla="*/ 10000 h 10000"/>
              <a:gd name="connsiteX0" fmla="*/ 964 w 9814"/>
              <a:gd name="connsiteY0" fmla="*/ 10000 h 10000"/>
              <a:gd name="connsiteX1" fmla="*/ 361 w 9814"/>
              <a:gd name="connsiteY1" fmla="*/ 8667 h 10000"/>
              <a:gd name="connsiteX2" fmla="*/ 0 w 9814"/>
              <a:gd name="connsiteY2" fmla="*/ 8667 h 10000"/>
              <a:gd name="connsiteX3" fmla="*/ 0 w 9814"/>
              <a:gd name="connsiteY3" fmla="*/ 5667 h 10000"/>
              <a:gd name="connsiteX4" fmla="*/ 361 w 9814"/>
              <a:gd name="connsiteY4" fmla="*/ 5667 h 10000"/>
              <a:gd name="connsiteX5" fmla="*/ 964 w 9814"/>
              <a:gd name="connsiteY5" fmla="*/ 7000 h 10000"/>
              <a:gd name="connsiteX6" fmla="*/ 1414 w 9814"/>
              <a:gd name="connsiteY6" fmla="*/ 5667 h 10000"/>
              <a:gd name="connsiteX7" fmla="*/ 1853 w 9814"/>
              <a:gd name="connsiteY7" fmla="*/ 4667 h 10000"/>
              <a:gd name="connsiteX8" fmla="*/ 1969 w 9814"/>
              <a:gd name="connsiteY8" fmla="*/ 4667 h 10000"/>
              <a:gd name="connsiteX9" fmla="*/ 2185 w 9814"/>
              <a:gd name="connsiteY9" fmla="*/ 4000 h 10000"/>
              <a:gd name="connsiteX10" fmla="*/ 2296 w 9814"/>
              <a:gd name="connsiteY10" fmla="*/ 2333 h 10000"/>
              <a:gd name="connsiteX11" fmla="*/ 2429 w 9814"/>
              <a:gd name="connsiteY11" fmla="*/ 667 h 10000"/>
              <a:gd name="connsiteX12" fmla="*/ 2775 w 9814"/>
              <a:gd name="connsiteY12" fmla="*/ 1667 h 10000"/>
              <a:gd name="connsiteX13" fmla="*/ 3502 w 9814"/>
              <a:gd name="connsiteY13" fmla="*/ 1667 h 10000"/>
              <a:gd name="connsiteX14" fmla="*/ 3769 w 9814"/>
              <a:gd name="connsiteY14" fmla="*/ 3000 h 10000"/>
              <a:gd name="connsiteX15" fmla="*/ 4147 w 9814"/>
              <a:gd name="connsiteY15" fmla="*/ 4667 h 10000"/>
              <a:gd name="connsiteX16" fmla="*/ 5068 w 9814"/>
              <a:gd name="connsiteY16" fmla="*/ 0 h 10000"/>
              <a:gd name="connsiteX17" fmla="*/ 5852 w 9814"/>
              <a:gd name="connsiteY17" fmla="*/ 667 h 10000"/>
              <a:gd name="connsiteX18" fmla="*/ 6075 w 9814"/>
              <a:gd name="connsiteY18" fmla="*/ 333 h 10000"/>
              <a:gd name="connsiteX19" fmla="*/ 6202 w 9814"/>
              <a:gd name="connsiteY19" fmla="*/ 0 h 10000"/>
              <a:gd name="connsiteX20" fmla="*/ 6451 w 9814"/>
              <a:gd name="connsiteY20" fmla="*/ 1667 h 10000"/>
              <a:gd name="connsiteX21" fmla="*/ 7125 w 9814"/>
              <a:gd name="connsiteY21" fmla="*/ 4000 h 10000"/>
              <a:gd name="connsiteX22" fmla="*/ 7964 w 9814"/>
              <a:gd name="connsiteY22" fmla="*/ 3000 h 10000"/>
              <a:gd name="connsiteX23" fmla="*/ 8491 w 9814"/>
              <a:gd name="connsiteY23" fmla="*/ 3000 h 10000"/>
              <a:gd name="connsiteX24" fmla="*/ 9362 w 9814"/>
              <a:gd name="connsiteY24" fmla="*/ 6333 h 10000"/>
              <a:gd name="connsiteX25" fmla="*/ 9592 w 9814"/>
              <a:gd name="connsiteY25" fmla="*/ 5667 h 10000"/>
              <a:gd name="connsiteX26" fmla="*/ 9734 w 9814"/>
              <a:gd name="connsiteY26" fmla="*/ 4000 h 10000"/>
              <a:gd name="connsiteX27" fmla="*/ 9810 w 9814"/>
              <a:gd name="connsiteY27" fmla="*/ 1667 h 10000"/>
              <a:gd name="connsiteX28" fmla="*/ 9814 w 9814"/>
              <a:gd name="connsiteY28" fmla="*/ 4667 h 10000"/>
              <a:gd name="connsiteX29" fmla="*/ 9736 w 9814"/>
              <a:gd name="connsiteY29" fmla="*/ 7000 h 10000"/>
              <a:gd name="connsiteX30" fmla="*/ 9592 w 9814"/>
              <a:gd name="connsiteY30" fmla="*/ 8667 h 10000"/>
              <a:gd name="connsiteX31" fmla="*/ 9362 w 9814"/>
              <a:gd name="connsiteY31" fmla="*/ 9333 h 10000"/>
              <a:gd name="connsiteX32" fmla="*/ 8491 w 9814"/>
              <a:gd name="connsiteY32" fmla="*/ 6333 h 10000"/>
              <a:gd name="connsiteX33" fmla="*/ 7964 w 9814"/>
              <a:gd name="connsiteY33" fmla="*/ 6333 h 10000"/>
              <a:gd name="connsiteX34" fmla="*/ 7125 w 9814"/>
              <a:gd name="connsiteY34" fmla="*/ 7000 h 10000"/>
              <a:gd name="connsiteX35" fmla="*/ 6451 w 9814"/>
              <a:gd name="connsiteY35" fmla="*/ 4667 h 10000"/>
              <a:gd name="connsiteX36" fmla="*/ 6202 w 9814"/>
              <a:gd name="connsiteY36" fmla="*/ 3000 h 10000"/>
              <a:gd name="connsiteX37" fmla="*/ 6075 w 9814"/>
              <a:gd name="connsiteY37" fmla="*/ 3333 h 10000"/>
              <a:gd name="connsiteX38" fmla="*/ 5852 w 9814"/>
              <a:gd name="connsiteY38" fmla="*/ 4000 h 10000"/>
              <a:gd name="connsiteX39" fmla="*/ 5068 w 9814"/>
              <a:gd name="connsiteY39" fmla="*/ 3000 h 10000"/>
              <a:gd name="connsiteX40" fmla="*/ 4149 w 9814"/>
              <a:gd name="connsiteY40" fmla="*/ 7667 h 10000"/>
              <a:gd name="connsiteX41" fmla="*/ 3769 w 9814"/>
              <a:gd name="connsiteY41" fmla="*/ 6333 h 10000"/>
              <a:gd name="connsiteX42" fmla="*/ 3502 w 9814"/>
              <a:gd name="connsiteY42" fmla="*/ 4667 h 10000"/>
              <a:gd name="connsiteX43" fmla="*/ 2775 w 9814"/>
              <a:gd name="connsiteY43" fmla="*/ 4667 h 10000"/>
              <a:gd name="connsiteX44" fmla="*/ 2429 w 9814"/>
              <a:gd name="connsiteY44" fmla="*/ 4000 h 10000"/>
              <a:gd name="connsiteX45" fmla="*/ 2298 w 9814"/>
              <a:gd name="connsiteY45" fmla="*/ 5333 h 10000"/>
              <a:gd name="connsiteX46" fmla="*/ 2185 w 9814"/>
              <a:gd name="connsiteY46" fmla="*/ 7000 h 10000"/>
              <a:gd name="connsiteX47" fmla="*/ 1969 w 9814"/>
              <a:gd name="connsiteY47" fmla="*/ 7667 h 10000"/>
              <a:gd name="connsiteX48" fmla="*/ 1853 w 9814"/>
              <a:gd name="connsiteY48" fmla="*/ 7667 h 10000"/>
              <a:gd name="connsiteX49" fmla="*/ 1414 w 9814"/>
              <a:gd name="connsiteY49" fmla="*/ 8667 h 10000"/>
              <a:gd name="connsiteX50" fmla="*/ 964 w 9814"/>
              <a:gd name="connsiteY50" fmla="*/ 10000 h 10000"/>
              <a:gd name="connsiteX0" fmla="*/ 982 w 10000"/>
              <a:gd name="connsiteY0" fmla="*/ 10000 h 10000"/>
              <a:gd name="connsiteX1" fmla="*/ 368 w 10000"/>
              <a:gd name="connsiteY1" fmla="*/ 8667 h 10000"/>
              <a:gd name="connsiteX2" fmla="*/ 0 w 10000"/>
              <a:gd name="connsiteY2" fmla="*/ 5667 h 10000"/>
              <a:gd name="connsiteX3" fmla="*/ 368 w 10000"/>
              <a:gd name="connsiteY3" fmla="*/ 5667 h 10000"/>
              <a:gd name="connsiteX4" fmla="*/ 982 w 10000"/>
              <a:gd name="connsiteY4" fmla="*/ 7000 h 10000"/>
              <a:gd name="connsiteX5" fmla="*/ 1441 w 10000"/>
              <a:gd name="connsiteY5" fmla="*/ 5667 h 10000"/>
              <a:gd name="connsiteX6" fmla="*/ 1888 w 10000"/>
              <a:gd name="connsiteY6" fmla="*/ 4667 h 10000"/>
              <a:gd name="connsiteX7" fmla="*/ 2006 w 10000"/>
              <a:gd name="connsiteY7" fmla="*/ 4667 h 10000"/>
              <a:gd name="connsiteX8" fmla="*/ 2226 w 10000"/>
              <a:gd name="connsiteY8" fmla="*/ 4000 h 10000"/>
              <a:gd name="connsiteX9" fmla="*/ 2340 w 10000"/>
              <a:gd name="connsiteY9" fmla="*/ 2333 h 10000"/>
              <a:gd name="connsiteX10" fmla="*/ 2475 w 10000"/>
              <a:gd name="connsiteY10" fmla="*/ 667 h 10000"/>
              <a:gd name="connsiteX11" fmla="*/ 2828 w 10000"/>
              <a:gd name="connsiteY11" fmla="*/ 1667 h 10000"/>
              <a:gd name="connsiteX12" fmla="*/ 3568 w 10000"/>
              <a:gd name="connsiteY12" fmla="*/ 1667 h 10000"/>
              <a:gd name="connsiteX13" fmla="*/ 3840 w 10000"/>
              <a:gd name="connsiteY13" fmla="*/ 3000 h 10000"/>
              <a:gd name="connsiteX14" fmla="*/ 4226 w 10000"/>
              <a:gd name="connsiteY14" fmla="*/ 4667 h 10000"/>
              <a:gd name="connsiteX15" fmla="*/ 5164 w 10000"/>
              <a:gd name="connsiteY15" fmla="*/ 0 h 10000"/>
              <a:gd name="connsiteX16" fmla="*/ 5963 w 10000"/>
              <a:gd name="connsiteY16" fmla="*/ 667 h 10000"/>
              <a:gd name="connsiteX17" fmla="*/ 6190 w 10000"/>
              <a:gd name="connsiteY17" fmla="*/ 333 h 10000"/>
              <a:gd name="connsiteX18" fmla="*/ 6320 w 10000"/>
              <a:gd name="connsiteY18" fmla="*/ 0 h 10000"/>
              <a:gd name="connsiteX19" fmla="*/ 6573 w 10000"/>
              <a:gd name="connsiteY19" fmla="*/ 1667 h 10000"/>
              <a:gd name="connsiteX20" fmla="*/ 7260 w 10000"/>
              <a:gd name="connsiteY20" fmla="*/ 4000 h 10000"/>
              <a:gd name="connsiteX21" fmla="*/ 8115 w 10000"/>
              <a:gd name="connsiteY21" fmla="*/ 3000 h 10000"/>
              <a:gd name="connsiteX22" fmla="*/ 8652 w 10000"/>
              <a:gd name="connsiteY22" fmla="*/ 3000 h 10000"/>
              <a:gd name="connsiteX23" fmla="*/ 9539 w 10000"/>
              <a:gd name="connsiteY23" fmla="*/ 6333 h 10000"/>
              <a:gd name="connsiteX24" fmla="*/ 9774 w 10000"/>
              <a:gd name="connsiteY24" fmla="*/ 5667 h 10000"/>
              <a:gd name="connsiteX25" fmla="*/ 9918 w 10000"/>
              <a:gd name="connsiteY25" fmla="*/ 4000 h 10000"/>
              <a:gd name="connsiteX26" fmla="*/ 9996 w 10000"/>
              <a:gd name="connsiteY26" fmla="*/ 1667 h 10000"/>
              <a:gd name="connsiteX27" fmla="*/ 10000 w 10000"/>
              <a:gd name="connsiteY27" fmla="*/ 4667 h 10000"/>
              <a:gd name="connsiteX28" fmla="*/ 9921 w 10000"/>
              <a:gd name="connsiteY28" fmla="*/ 7000 h 10000"/>
              <a:gd name="connsiteX29" fmla="*/ 9774 w 10000"/>
              <a:gd name="connsiteY29" fmla="*/ 8667 h 10000"/>
              <a:gd name="connsiteX30" fmla="*/ 9539 w 10000"/>
              <a:gd name="connsiteY30" fmla="*/ 9333 h 10000"/>
              <a:gd name="connsiteX31" fmla="*/ 8652 w 10000"/>
              <a:gd name="connsiteY31" fmla="*/ 6333 h 10000"/>
              <a:gd name="connsiteX32" fmla="*/ 8115 w 10000"/>
              <a:gd name="connsiteY32" fmla="*/ 6333 h 10000"/>
              <a:gd name="connsiteX33" fmla="*/ 7260 w 10000"/>
              <a:gd name="connsiteY33" fmla="*/ 7000 h 10000"/>
              <a:gd name="connsiteX34" fmla="*/ 6573 w 10000"/>
              <a:gd name="connsiteY34" fmla="*/ 4667 h 10000"/>
              <a:gd name="connsiteX35" fmla="*/ 6320 w 10000"/>
              <a:gd name="connsiteY35" fmla="*/ 3000 h 10000"/>
              <a:gd name="connsiteX36" fmla="*/ 6190 w 10000"/>
              <a:gd name="connsiteY36" fmla="*/ 3333 h 10000"/>
              <a:gd name="connsiteX37" fmla="*/ 5963 w 10000"/>
              <a:gd name="connsiteY37" fmla="*/ 4000 h 10000"/>
              <a:gd name="connsiteX38" fmla="*/ 5164 w 10000"/>
              <a:gd name="connsiteY38" fmla="*/ 3000 h 10000"/>
              <a:gd name="connsiteX39" fmla="*/ 4228 w 10000"/>
              <a:gd name="connsiteY39" fmla="*/ 7667 h 10000"/>
              <a:gd name="connsiteX40" fmla="*/ 3840 w 10000"/>
              <a:gd name="connsiteY40" fmla="*/ 6333 h 10000"/>
              <a:gd name="connsiteX41" fmla="*/ 3568 w 10000"/>
              <a:gd name="connsiteY41" fmla="*/ 4667 h 10000"/>
              <a:gd name="connsiteX42" fmla="*/ 2828 w 10000"/>
              <a:gd name="connsiteY42" fmla="*/ 4667 h 10000"/>
              <a:gd name="connsiteX43" fmla="*/ 2475 w 10000"/>
              <a:gd name="connsiteY43" fmla="*/ 4000 h 10000"/>
              <a:gd name="connsiteX44" fmla="*/ 2342 w 10000"/>
              <a:gd name="connsiteY44" fmla="*/ 5333 h 10000"/>
              <a:gd name="connsiteX45" fmla="*/ 2226 w 10000"/>
              <a:gd name="connsiteY45" fmla="*/ 7000 h 10000"/>
              <a:gd name="connsiteX46" fmla="*/ 2006 w 10000"/>
              <a:gd name="connsiteY46" fmla="*/ 7667 h 10000"/>
              <a:gd name="connsiteX47" fmla="*/ 1888 w 10000"/>
              <a:gd name="connsiteY47" fmla="*/ 7667 h 10000"/>
              <a:gd name="connsiteX48" fmla="*/ 1441 w 10000"/>
              <a:gd name="connsiteY48" fmla="*/ 8667 h 10000"/>
              <a:gd name="connsiteX49" fmla="*/ 982 w 10000"/>
              <a:gd name="connsiteY49" fmla="*/ 10000 h 10000"/>
              <a:gd name="connsiteX0" fmla="*/ 614 w 9632"/>
              <a:gd name="connsiteY0" fmla="*/ 10000 h 10000"/>
              <a:gd name="connsiteX1" fmla="*/ 0 w 9632"/>
              <a:gd name="connsiteY1" fmla="*/ 8667 h 10000"/>
              <a:gd name="connsiteX2" fmla="*/ 0 w 9632"/>
              <a:gd name="connsiteY2" fmla="*/ 5667 h 10000"/>
              <a:gd name="connsiteX3" fmla="*/ 614 w 9632"/>
              <a:gd name="connsiteY3" fmla="*/ 7000 h 10000"/>
              <a:gd name="connsiteX4" fmla="*/ 1073 w 9632"/>
              <a:gd name="connsiteY4" fmla="*/ 5667 h 10000"/>
              <a:gd name="connsiteX5" fmla="*/ 1520 w 9632"/>
              <a:gd name="connsiteY5" fmla="*/ 4667 h 10000"/>
              <a:gd name="connsiteX6" fmla="*/ 1638 w 9632"/>
              <a:gd name="connsiteY6" fmla="*/ 4667 h 10000"/>
              <a:gd name="connsiteX7" fmla="*/ 1858 w 9632"/>
              <a:gd name="connsiteY7" fmla="*/ 4000 h 10000"/>
              <a:gd name="connsiteX8" fmla="*/ 1972 w 9632"/>
              <a:gd name="connsiteY8" fmla="*/ 2333 h 10000"/>
              <a:gd name="connsiteX9" fmla="*/ 2107 w 9632"/>
              <a:gd name="connsiteY9" fmla="*/ 667 h 10000"/>
              <a:gd name="connsiteX10" fmla="*/ 2460 w 9632"/>
              <a:gd name="connsiteY10" fmla="*/ 1667 h 10000"/>
              <a:gd name="connsiteX11" fmla="*/ 3200 w 9632"/>
              <a:gd name="connsiteY11" fmla="*/ 1667 h 10000"/>
              <a:gd name="connsiteX12" fmla="*/ 3472 w 9632"/>
              <a:gd name="connsiteY12" fmla="*/ 3000 h 10000"/>
              <a:gd name="connsiteX13" fmla="*/ 3858 w 9632"/>
              <a:gd name="connsiteY13" fmla="*/ 4667 h 10000"/>
              <a:gd name="connsiteX14" fmla="*/ 4796 w 9632"/>
              <a:gd name="connsiteY14" fmla="*/ 0 h 10000"/>
              <a:gd name="connsiteX15" fmla="*/ 5595 w 9632"/>
              <a:gd name="connsiteY15" fmla="*/ 667 h 10000"/>
              <a:gd name="connsiteX16" fmla="*/ 5822 w 9632"/>
              <a:gd name="connsiteY16" fmla="*/ 333 h 10000"/>
              <a:gd name="connsiteX17" fmla="*/ 5952 w 9632"/>
              <a:gd name="connsiteY17" fmla="*/ 0 h 10000"/>
              <a:gd name="connsiteX18" fmla="*/ 6205 w 9632"/>
              <a:gd name="connsiteY18" fmla="*/ 1667 h 10000"/>
              <a:gd name="connsiteX19" fmla="*/ 6892 w 9632"/>
              <a:gd name="connsiteY19" fmla="*/ 4000 h 10000"/>
              <a:gd name="connsiteX20" fmla="*/ 7747 w 9632"/>
              <a:gd name="connsiteY20" fmla="*/ 3000 h 10000"/>
              <a:gd name="connsiteX21" fmla="*/ 8284 w 9632"/>
              <a:gd name="connsiteY21" fmla="*/ 3000 h 10000"/>
              <a:gd name="connsiteX22" fmla="*/ 9171 w 9632"/>
              <a:gd name="connsiteY22" fmla="*/ 6333 h 10000"/>
              <a:gd name="connsiteX23" fmla="*/ 9406 w 9632"/>
              <a:gd name="connsiteY23" fmla="*/ 5667 h 10000"/>
              <a:gd name="connsiteX24" fmla="*/ 9550 w 9632"/>
              <a:gd name="connsiteY24" fmla="*/ 4000 h 10000"/>
              <a:gd name="connsiteX25" fmla="*/ 9628 w 9632"/>
              <a:gd name="connsiteY25" fmla="*/ 1667 h 10000"/>
              <a:gd name="connsiteX26" fmla="*/ 9632 w 9632"/>
              <a:gd name="connsiteY26" fmla="*/ 4667 h 10000"/>
              <a:gd name="connsiteX27" fmla="*/ 9553 w 9632"/>
              <a:gd name="connsiteY27" fmla="*/ 7000 h 10000"/>
              <a:gd name="connsiteX28" fmla="*/ 9406 w 9632"/>
              <a:gd name="connsiteY28" fmla="*/ 8667 h 10000"/>
              <a:gd name="connsiteX29" fmla="*/ 9171 w 9632"/>
              <a:gd name="connsiteY29" fmla="*/ 9333 h 10000"/>
              <a:gd name="connsiteX30" fmla="*/ 8284 w 9632"/>
              <a:gd name="connsiteY30" fmla="*/ 6333 h 10000"/>
              <a:gd name="connsiteX31" fmla="*/ 7747 w 9632"/>
              <a:gd name="connsiteY31" fmla="*/ 6333 h 10000"/>
              <a:gd name="connsiteX32" fmla="*/ 6892 w 9632"/>
              <a:gd name="connsiteY32" fmla="*/ 7000 h 10000"/>
              <a:gd name="connsiteX33" fmla="*/ 6205 w 9632"/>
              <a:gd name="connsiteY33" fmla="*/ 4667 h 10000"/>
              <a:gd name="connsiteX34" fmla="*/ 5952 w 9632"/>
              <a:gd name="connsiteY34" fmla="*/ 3000 h 10000"/>
              <a:gd name="connsiteX35" fmla="*/ 5822 w 9632"/>
              <a:gd name="connsiteY35" fmla="*/ 3333 h 10000"/>
              <a:gd name="connsiteX36" fmla="*/ 5595 w 9632"/>
              <a:gd name="connsiteY36" fmla="*/ 4000 h 10000"/>
              <a:gd name="connsiteX37" fmla="*/ 4796 w 9632"/>
              <a:gd name="connsiteY37" fmla="*/ 3000 h 10000"/>
              <a:gd name="connsiteX38" fmla="*/ 3860 w 9632"/>
              <a:gd name="connsiteY38" fmla="*/ 7667 h 10000"/>
              <a:gd name="connsiteX39" fmla="*/ 3472 w 9632"/>
              <a:gd name="connsiteY39" fmla="*/ 6333 h 10000"/>
              <a:gd name="connsiteX40" fmla="*/ 3200 w 9632"/>
              <a:gd name="connsiteY40" fmla="*/ 4667 h 10000"/>
              <a:gd name="connsiteX41" fmla="*/ 2460 w 9632"/>
              <a:gd name="connsiteY41" fmla="*/ 4667 h 10000"/>
              <a:gd name="connsiteX42" fmla="*/ 2107 w 9632"/>
              <a:gd name="connsiteY42" fmla="*/ 4000 h 10000"/>
              <a:gd name="connsiteX43" fmla="*/ 1974 w 9632"/>
              <a:gd name="connsiteY43" fmla="*/ 5333 h 10000"/>
              <a:gd name="connsiteX44" fmla="*/ 1858 w 9632"/>
              <a:gd name="connsiteY44" fmla="*/ 7000 h 10000"/>
              <a:gd name="connsiteX45" fmla="*/ 1638 w 9632"/>
              <a:gd name="connsiteY45" fmla="*/ 7667 h 10000"/>
              <a:gd name="connsiteX46" fmla="*/ 1520 w 9632"/>
              <a:gd name="connsiteY46" fmla="*/ 7667 h 10000"/>
              <a:gd name="connsiteX47" fmla="*/ 1073 w 9632"/>
              <a:gd name="connsiteY47" fmla="*/ 8667 h 10000"/>
              <a:gd name="connsiteX48" fmla="*/ 614 w 9632"/>
              <a:gd name="connsiteY48" fmla="*/ 10000 h 10000"/>
              <a:gd name="connsiteX0" fmla="*/ 637 w 10000"/>
              <a:gd name="connsiteY0" fmla="*/ 10000 h 10000"/>
              <a:gd name="connsiteX1" fmla="*/ 0 w 10000"/>
              <a:gd name="connsiteY1" fmla="*/ 8667 h 10000"/>
              <a:gd name="connsiteX2" fmla="*/ 637 w 10000"/>
              <a:gd name="connsiteY2" fmla="*/ 7000 h 10000"/>
              <a:gd name="connsiteX3" fmla="*/ 1114 w 10000"/>
              <a:gd name="connsiteY3" fmla="*/ 5667 h 10000"/>
              <a:gd name="connsiteX4" fmla="*/ 1578 w 10000"/>
              <a:gd name="connsiteY4" fmla="*/ 4667 h 10000"/>
              <a:gd name="connsiteX5" fmla="*/ 1701 w 10000"/>
              <a:gd name="connsiteY5" fmla="*/ 4667 h 10000"/>
              <a:gd name="connsiteX6" fmla="*/ 1929 w 10000"/>
              <a:gd name="connsiteY6" fmla="*/ 4000 h 10000"/>
              <a:gd name="connsiteX7" fmla="*/ 2047 w 10000"/>
              <a:gd name="connsiteY7" fmla="*/ 2333 h 10000"/>
              <a:gd name="connsiteX8" fmla="*/ 2188 w 10000"/>
              <a:gd name="connsiteY8" fmla="*/ 667 h 10000"/>
              <a:gd name="connsiteX9" fmla="*/ 2554 w 10000"/>
              <a:gd name="connsiteY9" fmla="*/ 1667 h 10000"/>
              <a:gd name="connsiteX10" fmla="*/ 3322 w 10000"/>
              <a:gd name="connsiteY10" fmla="*/ 1667 h 10000"/>
              <a:gd name="connsiteX11" fmla="*/ 3605 w 10000"/>
              <a:gd name="connsiteY11" fmla="*/ 3000 h 10000"/>
              <a:gd name="connsiteX12" fmla="*/ 4005 w 10000"/>
              <a:gd name="connsiteY12" fmla="*/ 4667 h 10000"/>
              <a:gd name="connsiteX13" fmla="*/ 4979 w 10000"/>
              <a:gd name="connsiteY13" fmla="*/ 0 h 10000"/>
              <a:gd name="connsiteX14" fmla="*/ 5809 w 10000"/>
              <a:gd name="connsiteY14" fmla="*/ 667 h 10000"/>
              <a:gd name="connsiteX15" fmla="*/ 6044 w 10000"/>
              <a:gd name="connsiteY15" fmla="*/ 333 h 10000"/>
              <a:gd name="connsiteX16" fmla="*/ 6179 w 10000"/>
              <a:gd name="connsiteY16" fmla="*/ 0 h 10000"/>
              <a:gd name="connsiteX17" fmla="*/ 6442 w 10000"/>
              <a:gd name="connsiteY17" fmla="*/ 1667 h 10000"/>
              <a:gd name="connsiteX18" fmla="*/ 7155 w 10000"/>
              <a:gd name="connsiteY18" fmla="*/ 4000 h 10000"/>
              <a:gd name="connsiteX19" fmla="*/ 8043 w 10000"/>
              <a:gd name="connsiteY19" fmla="*/ 3000 h 10000"/>
              <a:gd name="connsiteX20" fmla="*/ 8600 w 10000"/>
              <a:gd name="connsiteY20" fmla="*/ 3000 h 10000"/>
              <a:gd name="connsiteX21" fmla="*/ 9521 w 10000"/>
              <a:gd name="connsiteY21" fmla="*/ 6333 h 10000"/>
              <a:gd name="connsiteX22" fmla="*/ 9765 w 10000"/>
              <a:gd name="connsiteY22" fmla="*/ 5667 h 10000"/>
              <a:gd name="connsiteX23" fmla="*/ 9915 w 10000"/>
              <a:gd name="connsiteY23" fmla="*/ 4000 h 10000"/>
              <a:gd name="connsiteX24" fmla="*/ 9996 w 10000"/>
              <a:gd name="connsiteY24" fmla="*/ 1667 h 10000"/>
              <a:gd name="connsiteX25" fmla="*/ 10000 w 10000"/>
              <a:gd name="connsiteY25" fmla="*/ 4667 h 10000"/>
              <a:gd name="connsiteX26" fmla="*/ 9918 w 10000"/>
              <a:gd name="connsiteY26" fmla="*/ 7000 h 10000"/>
              <a:gd name="connsiteX27" fmla="*/ 9765 w 10000"/>
              <a:gd name="connsiteY27" fmla="*/ 8667 h 10000"/>
              <a:gd name="connsiteX28" fmla="*/ 9521 w 10000"/>
              <a:gd name="connsiteY28" fmla="*/ 9333 h 10000"/>
              <a:gd name="connsiteX29" fmla="*/ 8600 w 10000"/>
              <a:gd name="connsiteY29" fmla="*/ 6333 h 10000"/>
              <a:gd name="connsiteX30" fmla="*/ 8043 w 10000"/>
              <a:gd name="connsiteY30" fmla="*/ 6333 h 10000"/>
              <a:gd name="connsiteX31" fmla="*/ 7155 w 10000"/>
              <a:gd name="connsiteY31" fmla="*/ 7000 h 10000"/>
              <a:gd name="connsiteX32" fmla="*/ 6442 w 10000"/>
              <a:gd name="connsiteY32" fmla="*/ 4667 h 10000"/>
              <a:gd name="connsiteX33" fmla="*/ 6179 w 10000"/>
              <a:gd name="connsiteY33" fmla="*/ 3000 h 10000"/>
              <a:gd name="connsiteX34" fmla="*/ 6044 w 10000"/>
              <a:gd name="connsiteY34" fmla="*/ 3333 h 10000"/>
              <a:gd name="connsiteX35" fmla="*/ 5809 w 10000"/>
              <a:gd name="connsiteY35" fmla="*/ 4000 h 10000"/>
              <a:gd name="connsiteX36" fmla="*/ 4979 w 10000"/>
              <a:gd name="connsiteY36" fmla="*/ 3000 h 10000"/>
              <a:gd name="connsiteX37" fmla="*/ 4007 w 10000"/>
              <a:gd name="connsiteY37" fmla="*/ 7667 h 10000"/>
              <a:gd name="connsiteX38" fmla="*/ 3605 w 10000"/>
              <a:gd name="connsiteY38" fmla="*/ 6333 h 10000"/>
              <a:gd name="connsiteX39" fmla="*/ 3322 w 10000"/>
              <a:gd name="connsiteY39" fmla="*/ 4667 h 10000"/>
              <a:gd name="connsiteX40" fmla="*/ 2554 w 10000"/>
              <a:gd name="connsiteY40" fmla="*/ 4667 h 10000"/>
              <a:gd name="connsiteX41" fmla="*/ 2188 w 10000"/>
              <a:gd name="connsiteY41" fmla="*/ 4000 h 10000"/>
              <a:gd name="connsiteX42" fmla="*/ 2049 w 10000"/>
              <a:gd name="connsiteY42" fmla="*/ 5333 h 10000"/>
              <a:gd name="connsiteX43" fmla="*/ 1929 w 10000"/>
              <a:gd name="connsiteY43" fmla="*/ 7000 h 10000"/>
              <a:gd name="connsiteX44" fmla="*/ 1701 w 10000"/>
              <a:gd name="connsiteY44" fmla="*/ 7667 h 10000"/>
              <a:gd name="connsiteX45" fmla="*/ 1578 w 10000"/>
              <a:gd name="connsiteY45" fmla="*/ 7667 h 10000"/>
              <a:gd name="connsiteX46" fmla="*/ 1114 w 10000"/>
              <a:gd name="connsiteY46" fmla="*/ 8667 h 10000"/>
              <a:gd name="connsiteX47" fmla="*/ 637 w 10000"/>
              <a:gd name="connsiteY47" fmla="*/ 10000 h 10000"/>
              <a:gd name="connsiteX0" fmla="*/ 0 w 9363"/>
              <a:gd name="connsiteY0" fmla="*/ 10000 h 10000"/>
              <a:gd name="connsiteX1" fmla="*/ 0 w 9363"/>
              <a:gd name="connsiteY1" fmla="*/ 7000 h 10000"/>
              <a:gd name="connsiteX2" fmla="*/ 477 w 9363"/>
              <a:gd name="connsiteY2" fmla="*/ 5667 h 10000"/>
              <a:gd name="connsiteX3" fmla="*/ 941 w 9363"/>
              <a:gd name="connsiteY3" fmla="*/ 4667 h 10000"/>
              <a:gd name="connsiteX4" fmla="*/ 1064 w 9363"/>
              <a:gd name="connsiteY4" fmla="*/ 4667 h 10000"/>
              <a:gd name="connsiteX5" fmla="*/ 1292 w 9363"/>
              <a:gd name="connsiteY5" fmla="*/ 4000 h 10000"/>
              <a:gd name="connsiteX6" fmla="*/ 1410 w 9363"/>
              <a:gd name="connsiteY6" fmla="*/ 2333 h 10000"/>
              <a:gd name="connsiteX7" fmla="*/ 1551 w 9363"/>
              <a:gd name="connsiteY7" fmla="*/ 667 h 10000"/>
              <a:gd name="connsiteX8" fmla="*/ 1917 w 9363"/>
              <a:gd name="connsiteY8" fmla="*/ 1667 h 10000"/>
              <a:gd name="connsiteX9" fmla="*/ 2685 w 9363"/>
              <a:gd name="connsiteY9" fmla="*/ 1667 h 10000"/>
              <a:gd name="connsiteX10" fmla="*/ 2968 w 9363"/>
              <a:gd name="connsiteY10" fmla="*/ 3000 h 10000"/>
              <a:gd name="connsiteX11" fmla="*/ 3368 w 9363"/>
              <a:gd name="connsiteY11" fmla="*/ 4667 h 10000"/>
              <a:gd name="connsiteX12" fmla="*/ 4342 w 9363"/>
              <a:gd name="connsiteY12" fmla="*/ 0 h 10000"/>
              <a:gd name="connsiteX13" fmla="*/ 5172 w 9363"/>
              <a:gd name="connsiteY13" fmla="*/ 667 h 10000"/>
              <a:gd name="connsiteX14" fmla="*/ 5407 w 9363"/>
              <a:gd name="connsiteY14" fmla="*/ 333 h 10000"/>
              <a:gd name="connsiteX15" fmla="*/ 5542 w 9363"/>
              <a:gd name="connsiteY15" fmla="*/ 0 h 10000"/>
              <a:gd name="connsiteX16" fmla="*/ 5805 w 9363"/>
              <a:gd name="connsiteY16" fmla="*/ 1667 h 10000"/>
              <a:gd name="connsiteX17" fmla="*/ 6518 w 9363"/>
              <a:gd name="connsiteY17" fmla="*/ 4000 h 10000"/>
              <a:gd name="connsiteX18" fmla="*/ 7406 w 9363"/>
              <a:gd name="connsiteY18" fmla="*/ 3000 h 10000"/>
              <a:gd name="connsiteX19" fmla="*/ 7963 w 9363"/>
              <a:gd name="connsiteY19" fmla="*/ 3000 h 10000"/>
              <a:gd name="connsiteX20" fmla="*/ 8884 w 9363"/>
              <a:gd name="connsiteY20" fmla="*/ 6333 h 10000"/>
              <a:gd name="connsiteX21" fmla="*/ 9128 w 9363"/>
              <a:gd name="connsiteY21" fmla="*/ 5667 h 10000"/>
              <a:gd name="connsiteX22" fmla="*/ 9278 w 9363"/>
              <a:gd name="connsiteY22" fmla="*/ 4000 h 10000"/>
              <a:gd name="connsiteX23" fmla="*/ 9359 w 9363"/>
              <a:gd name="connsiteY23" fmla="*/ 1667 h 10000"/>
              <a:gd name="connsiteX24" fmla="*/ 9363 w 9363"/>
              <a:gd name="connsiteY24" fmla="*/ 4667 h 10000"/>
              <a:gd name="connsiteX25" fmla="*/ 9281 w 9363"/>
              <a:gd name="connsiteY25" fmla="*/ 7000 h 10000"/>
              <a:gd name="connsiteX26" fmla="*/ 9128 w 9363"/>
              <a:gd name="connsiteY26" fmla="*/ 8667 h 10000"/>
              <a:gd name="connsiteX27" fmla="*/ 8884 w 9363"/>
              <a:gd name="connsiteY27" fmla="*/ 9333 h 10000"/>
              <a:gd name="connsiteX28" fmla="*/ 7963 w 9363"/>
              <a:gd name="connsiteY28" fmla="*/ 6333 h 10000"/>
              <a:gd name="connsiteX29" fmla="*/ 7406 w 9363"/>
              <a:gd name="connsiteY29" fmla="*/ 6333 h 10000"/>
              <a:gd name="connsiteX30" fmla="*/ 6518 w 9363"/>
              <a:gd name="connsiteY30" fmla="*/ 7000 h 10000"/>
              <a:gd name="connsiteX31" fmla="*/ 5805 w 9363"/>
              <a:gd name="connsiteY31" fmla="*/ 4667 h 10000"/>
              <a:gd name="connsiteX32" fmla="*/ 5542 w 9363"/>
              <a:gd name="connsiteY32" fmla="*/ 3000 h 10000"/>
              <a:gd name="connsiteX33" fmla="*/ 5407 w 9363"/>
              <a:gd name="connsiteY33" fmla="*/ 3333 h 10000"/>
              <a:gd name="connsiteX34" fmla="*/ 5172 w 9363"/>
              <a:gd name="connsiteY34" fmla="*/ 4000 h 10000"/>
              <a:gd name="connsiteX35" fmla="*/ 4342 w 9363"/>
              <a:gd name="connsiteY35" fmla="*/ 3000 h 10000"/>
              <a:gd name="connsiteX36" fmla="*/ 3370 w 9363"/>
              <a:gd name="connsiteY36" fmla="*/ 7667 h 10000"/>
              <a:gd name="connsiteX37" fmla="*/ 2968 w 9363"/>
              <a:gd name="connsiteY37" fmla="*/ 6333 h 10000"/>
              <a:gd name="connsiteX38" fmla="*/ 2685 w 9363"/>
              <a:gd name="connsiteY38" fmla="*/ 4667 h 10000"/>
              <a:gd name="connsiteX39" fmla="*/ 1917 w 9363"/>
              <a:gd name="connsiteY39" fmla="*/ 4667 h 10000"/>
              <a:gd name="connsiteX40" fmla="*/ 1551 w 9363"/>
              <a:gd name="connsiteY40" fmla="*/ 4000 h 10000"/>
              <a:gd name="connsiteX41" fmla="*/ 1412 w 9363"/>
              <a:gd name="connsiteY41" fmla="*/ 5333 h 10000"/>
              <a:gd name="connsiteX42" fmla="*/ 1292 w 9363"/>
              <a:gd name="connsiteY42" fmla="*/ 7000 h 10000"/>
              <a:gd name="connsiteX43" fmla="*/ 1064 w 9363"/>
              <a:gd name="connsiteY43" fmla="*/ 7667 h 10000"/>
              <a:gd name="connsiteX44" fmla="*/ 941 w 9363"/>
              <a:gd name="connsiteY44" fmla="*/ 7667 h 10000"/>
              <a:gd name="connsiteX45" fmla="*/ 477 w 9363"/>
              <a:gd name="connsiteY45" fmla="*/ 8667 h 10000"/>
              <a:gd name="connsiteX46" fmla="*/ 0 w 9363"/>
              <a:gd name="connsiteY46" fmla="*/ 10000 h 10000"/>
              <a:gd name="connsiteX0" fmla="*/ 509 w 10000"/>
              <a:gd name="connsiteY0" fmla="*/ 8667 h 9333"/>
              <a:gd name="connsiteX1" fmla="*/ 0 w 10000"/>
              <a:gd name="connsiteY1" fmla="*/ 7000 h 9333"/>
              <a:gd name="connsiteX2" fmla="*/ 509 w 10000"/>
              <a:gd name="connsiteY2" fmla="*/ 5667 h 9333"/>
              <a:gd name="connsiteX3" fmla="*/ 1005 w 10000"/>
              <a:gd name="connsiteY3" fmla="*/ 4667 h 9333"/>
              <a:gd name="connsiteX4" fmla="*/ 1136 w 10000"/>
              <a:gd name="connsiteY4" fmla="*/ 4667 h 9333"/>
              <a:gd name="connsiteX5" fmla="*/ 1380 w 10000"/>
              <a:gd name="connsiteY5" fmla="*/ 4000 h 9333"/>
              <a:gd name="connsiteX6" fmla="*/ 1506 w 10000"/>
              <a:gd name="connsiteY6" fmla="*/ 2333 h 9333"/>
              <a:gd name="connsiteX7" fmla="*/ 1657 w 10000"/>
              <a:gd name="connsiteY7" fmla="*/ 667 h 9333"/>
              <a:gd name="connsiteX8" fmla="*/ 2047 w 10000"/>
              <a:gd name="connsiteY8" fmla="*/ 1667 h 9333"/>
              <a:gd name="connsiteX9" fmla="*/ 2868 w 10000"/>
              <a:gd name="connsiteY9" fmla="*/ 1667 h 9333"/>
              <a:gd name="connsiteX10" fmla="*/ 3170 w 10000"/>
              <a:gd name="connsiteY10" fmla="*/ 3000 h 9333"/>
              <a:gd name="connsiteX11" fmla="*/ 3597 w 10000"/>
              <a:gd name="connsiteY11" fmla="*/ 4667 h 9333"/>
              <a:gd name="connsiteX12" fmla="*/ 4637 w 10000"/>
              <a:gd name="connsiteY12" fmla="*/ 0 h 9333"/>
              <a:gd name="connsiteX13" fmla="*/ 5524 w 10000"/>
              <a:gd name="connsiteY13" fmla="*/ 667 h 9333"/>
              <a:gd name="connsiteX14" fmla="*/ 5775 w 10000"/>
              <a:gd name="connsiteY14" fmla="*/ 333 h 9333"/>
              <a:gd name="connsiteX15" fmla="*/ 5919 w 10000"/>
              <a:gd name="connsiteY15" fmla="*/ 0 h 9333"/>
              <a:gd name="connsiteX16" fmla="*/ 6200 w 10000"/>
              <a:gd name="connsiteY16" fmla="*/ 1667 h 9333"/>
              <a:gd name="connsiteX17" fmla="*/ 6961 w 10000"/>
              <a:gd name="connsiteY17" fmla="*/ 4000 h 9333"/>
              <a:gd name="connsiteX18" fmla="*/ 7910 w 10000"/>
              <a:gd name="connsiteY18" fmla="*/ 3000 h 9333"/>
              <a:gd name="connsiteX19" fmla="*/ 8505 w 10000"/>
              <a:gd name="connsiteY19" fmla="*/ 3000 h 9333"/>
              <a:gd name="connsiteX20" fmla="*/ 9488 w 10000"/>
              <a:gd name="connsiteY20" fmla="*/ 6333 h 9333"/>
              <a:gd name="connsiteX21" fmla="*/ 9749 w 10000"/>
              <a:gd name="connsiteY21" fmla="*/ 5667 h 9333"/>
              <a:gd name="connsiteX22" fmla="*/ 9909 w 10000"/>
              <a:gd name="connsiteY22" fmla="*/ 4000 h 9333"/>
              <a:gd name="connsiteX23" fmla="*/ 9996 w 10000"/>
              <a:gd name="connsiteY23" fmla="*/ 1667 h 9333"/>
              <a:gd name="connsiteX24" fmla="*/ 10000 w 10000"/>
              <a:gd name="connsiteY24" fmla="*/ 4667 h 9333"/>
              <a:gd name="connsiteX25" fmla="*/ 9912 w 10000"/>
              <a:gd name="connsiteY25" fmla="*/ 7000 h 9333"/>
              <a:gd name="connsiteX26" fmla="*/ 9749 w 10000"/>
              <a:gd name="connsiteY26" fmla="*/ 8667 h 9333"/>
              <a:gd name="connsiteX27" fmla="*/ 9488 w 10000"/>
              <a:gd name="connsiteY27" fmla="*/ 9333 h 9333"/>
              <a:gd name="connsiteX28" fmla="*/ 8505 w 10000"/>
              <a:gd name="connsiteY28" fmla="*/ 6333 h 9333"/>
              <a:gd name="connsiteX29" fmla="*/ 7910 w 10000"/>
              <a:gd name="connsiteY29" fmla="*/ 6333 h 9333"/>
              <a:gd name="connsiteX30" fmla="*/ 6961 w 10000"/>
              <a:gd name="connsiteY30" fmla="*/ 7000 h 9333"/>
              <a:gd name="connsiteX31" fmla="*/ 6200 w 10000"/>
              <a:gd name="connsiteY31" fmla="*/ 4667 h 9333"/>
              <a:gd name="connsiteX32" fmla="*/ 5919 w 10000"/>
              <a:gd name="connsiteY32" fmla="*/ 3000 h 9333"/>
              <a:gd name="connsiteX33" fmla="*/ 5775 w 10000"/>
              <a:gd name="connsiteY33" fmla="*/ 3333 h 9333"/>
              <a:gd name="connsiteX34" fmla="*/ 5524 w 10000"/>
              <a:gd name="connsiteY34" fmla="*/ 4000 h 9333"/>
              <a:gd name="connsiteX35" fmla="*/ 4637 w 10000"/>
              <a:gd name="connsiteY35" fmla="*/ 3000 h 9333"/>
              <a:gd name="connsiteX36" fmla="*/ 3599 w 10000"/>
              <a:gd name="connsiteY36" fmla="*/ 7667 h 9333"/>
              <a:gd name="connsiteX37" fmla="*/ 3170 w 10000"/>
              <a:gd name="connsiteY37" fmla="*/ 6333 h 9333"/>
              <a:gd name="connsiteX38" fmla="*/ 2868 w 10000"/>
              <a:gd name="connsiteY38" fmla="*/ 4667 h 9333"/>
              <a:gd name="connsiteX39" fmla="*/ 2047 w 10000"/>
              <a:gd name="connsiteY39" fmla="*/ 4667 h 9333"/>
              <a:gd name="connsiteX40" fmla="*/ 1657 w 10000"/>
              <a:gd name="connsiteY40" fmla="*/ 4000 h 9333"/>
              <a:gd name="connsiteX41" fmla="*/ 1508 w 10000"/>
              <a:gd name="connsiteY41" fmla="*/ 5333 h 9333"/>
              <a:gd name="connsiteX42" fmla="*/ 1380 w 10000"/>
              <a:gd name="connsiteY42" fmla="*/ 7000 h 9333"/>
              <a:gd name="connsiteX43" fmla="*/ 1136 w 10000"/>
              <a:gd name="connsiteY43" fmla="*/ 7667 h 9333"/>
              <a:gd name="connsiteX44" fmla="*/ 1005 w 10000"/>
              <a:gd name="connsiteY44" fmla="*/ 7667 h 9333"/>
              <a:gd name="connsiteX45" fmla="*/ 509 w 10000"/>
              <a:gd name="connsiteY45" fmla="*/ 8667 h 9333"/>
              <a:gd name="connsiteX0" fmla="*/ 0 w 9491"/>
              <a:gd name="connsiteY0" fmla="*/ 9286 h 10000"/>
              <a:gd name="connsiteX1" fmla="*/ 0 w 9491"/>
              <a:gd name="connsiteY1" fmla="*/ 6072 h 10000"/>
              <a:gd name="connsiteX2" fmla="*/ 496 w 9491"/>
              <a:gd name="connsiteY2" fmla="*/ 5001 h 10000"/>
              <a:gd name="connsiteX3" fmla="*/ 627 w 9491"/>
              <a:gd name="connsiteY3" fmla="*/ 5001 h 10000"/>
              <a:gd name="connsiteX4" fmla="*/ 871 w 9491"/>
              <a:gd name="connsiteY4" fmla="*/ 4286 h 10000"/>
              <a:gd name="connsiteX5" fmla="*/ 997 w 9491"/>
              <a:gd name="connsiteY5" fmla="*/ 2500 h 10000"/>
              <a:gd name="connsiteX6" fmla="*/ 1148 w 9491"/>
              <a:gd name="connsiteY6" fmla="*/ 715 h 10000"/>
              <a:gd name="connsiteX7" fmla="*/ 1538 w 9491"/>
              <a:gd name="connsiteY7" fmla="*/ 1786 h 10000"/>
              <a:gd name="connsiteX8" fmla="*/ 2359 w 9491"/>
              <a:gd name="connsiteY8" fmla="*/ 1786 h 10000"/>
              <a:gd name="connsiteX9" fmla="*/ 2661 w 9491"/>
              <a:gd name="connsiteY9" fmla="*/ 3214 h 10000"/>
              <a:gd name="connsiteX10" fmla="*/ 3088 w 9491"/>
              <a:gd name="connsiteY10" fmla="*/ 5001 h 10000"/>
              <a:gd name="connsiteX11" fmla="*/ 4128 w 9491"/>
              <a:gd name="connsiteY11" fmla="*/ 0 h 10000"/>
              <a:gd name="connsiteX12" fmla="*/ 5015 w 9491"/>
              <a:gd name="connsiteY12" fmla="*/ 715 h 10000"/>
              <a:gd name="connsiteX13" fmla="*/ 5266 w 9491"/>
              <a:gd name="connsiteY13" fmla="*/ 357 h 10000"/>
              <a:gd name="connsiteX14" fmla="*/ 5410 w 9491"/>
              <a:gd name="connsiteY14" fmla="*/ 0 h 10000"/>
              <a:gd name="connsiteX15" fmla="*/ 5691 w 9491"/>
              <a:gd name="connsiteY15" fmla="*/ 1786 h 10000"/>
              <a:gd name="connsiteX16" fmla="*/ 6452 w 9491"/>
              <a:gd name="connsiteY16" fmla="*/ 4286 h 10000"/>
              <a:gd name="connsiteX17" fmla="*/ 7401 w 9491"/>
              <a:gd name="connsiteY17" fmla="*/ 3214 h 10000"/>
              <a:gd name="connsiteX18" fmla="*/ 7996 w 9491"/>
              <a:gd name="connsiteY18" fmla="*/ 3214 h 10000"/>
              <a:gd name="connsiteX19" fmla="*/ 8979 w 9491"/>
              <a:gd name="connsiteY19" fmla="*/ 6786 h 10000"/>
              <a:gd name="connsiteX20" fmla="*/ 9240 w 9491"/>
              <a:gd name="connsiteY20" fmla="*/ 6072 h 10000"/>
              <a:gd name="connsiteX21" fmla="*/ 9400 w 9491"/>
              <a:gd name="connsiteY21" fmla="*/ 4286 h 10000"/>
              <a:gd name="connsiteX22" fmla="*/ 9487 w 9491"/>
              <a:gd name="connsiteY22" fmla="*/ 1786 h 10000"/>
              <a:gd name="connsiteX23" fmla="*/ 9491 w 9491"/>
              <a:gd name="connsiteY23" fmla="*/ 5001 h 10000"/>
              <a:gd name="connsiteX24" fmla="*/ 9403 w 9491"/>
              <a:gd name="connsiteY24" fmla="*/ 7500 h 10000"/>
              <a:gd name="connsiteX25" fmla="*/ 9240 w 9491"/>
              <a:gd name="connsiteY25" fmla="*/ 9286 h 10000"/>
              <a:gd name="connsiteX26" fmla="*/ 8979 w 9491"/>
              <a:gd name="connsiteY26" fmla="*/ 10000 h 10000"/>
              <a:gd name="connsiteX27" fmla="*/ 7996 w 9491"/>
              <a:gd name="connsiteY27" fmla="*/ 6786 h 10000"/>
              <a:gd name="connsiteX28" fmla="*/ 7401 w 9491"/>
              <a:gd name="connsiteY28" fmla="*/ 6786 h 10000"/>
              <a:gd name="connsiteX29" fmla="*/ 6452 w 9491"/>
              <a:gd name="connsiteY29" fmla="*/ 7500 h 10000"/>
              <a:gd name="connsiteX30" fmla="*/ 5691 w 9491"/>
              <a:gd name="connsiteY30" fmla="*/ 5001 h 10000"/>
              <a:gd name="connsiteX31" fmla="*/ 5410 w 9491"/>
              <a:gd name="connsiteY31" fmla="*/ 3214 h 10000"/>
              <a:gd name="connsiteX32" fmla="*/ 5266 w 9491"/>
              <a:gd name="connsiteY32" fmla="*/ 3571 h 10000"/>
              <a:gd name="connsiteX33" fmla="*/ 5015 w 9491"/>
              <a:gd name="connsiteY33" fmla="*/ 4286 h 10000"/>
              <a:gd name="connsiteX34" fmla="*/ 4128 w 9491"/>
              <a:gd name="connsiteY34" fmla="*/ 3214 h 10000"/>
              <a:gd name="connsiteX35" fmla="*/ 3090 w 9491"/>
              <a:gd name="connsiteY35" fmla="*/ 8215 h 10000"/>
              <a:gd name="connsiteX36" fmla="*/ 2661 w 9491"/>
              <a:gd name="connsiteY36" fmla="*/ 6786 h 10000"/>
              <a:gd name="connsiteX37" fmla="*/ 2359 w 9491"/>
              <a:gd name="connsiteY37" fmla="*/ 5001 h 10000"/>
              <a:gd name="connsiteX38" fmla="*/ 1538 w 9491"/>
              <a:gd name="connsiteY38" fmla="*/ 5001 h 10000"/>
              <a:gd name="connsiteX39" fmla="*/ 1148 w 9491"/>
              <a:gd name="connsiteY39" fmla="*/ 4286 h 10000"/>
              <a:gd name="connsiteX40" fmla="*/ 999 w 9491"/>
              <a:gd name="connsiteY40" fmla="*/ 5714 h 10000"/>
              <a:gd name="connsiteX41" fmla="*/ 871 w 9491"/>
              <a:gd name="connsiteY41" fmla="*/ 7500 h 10000"/>
              <a:gd name="connsiteX42" fmla="*/ 627 w 9491"/>
              <a:gd name="connsiteY42" fmla="*/ 8215 h 10000"/>
              <a:gd name="connsiteX43" fmla="*/ 496 w 9491"/>
              <a:gd name="connsiteY43" fmla="*/ 8215 h 10000"/>
              <a:gd name="connsiteX44" fmla="*/ 0 w 9491"/>
              <a:gd name="connsiteY44" fmla="*/ 9286 h 10000"/>
              <a:gd name="connsiteX0" fmla="*/ 0 w 10000"/>
              <a:gd name="connsiteY0" fmla="*/ 9286 h 10000"/>
              <a:gd name="connsiteX1" fmla="*/ 523 w 10000"/>
              <a:gd name="connsiteY1" fmla="*/ 5001 h 10000"/>
              <a:gd name="connsiteX2" fmla="*/ 661 w 10000"/>
              <a:gd name="connsiteY2" fmla="*/ 5001 h 10000"/>
              <a:gd name="connsiteX3" fmla="*/ 918 w 10000"/>
              <a:gd name="connsiteY3" fmla="*/ 4286 h 10000"/>
              <a:gd name="connsiteX4" fmla="*/ 1050 w 10000"/>
              <a:gd name="connsiteY4" fmla="*/ 2500 h 10000"/>
              <a:gd name="connsiteX5" fmla="*/ 1210 w 10000"/>
              <a:gd name="connsiteY5" fmla="*/ 715 h 10000"/>
              <a:gd name="connsiteX6" fmla="*/ 1620 w 10000"/>
              <a:gd name="connsiteY6" fmla="*/ 1786 h 10000"/>
              <a:gd name="connsiteX7" fmla="*/ 2486 w 10000"/>
              <a:gd name="connsiteY7" fmla="*/ 1786 h 10000"/>
              <a:gd name="connsiteX8" fmla="*/ 2804 w 10000"/>
              <a:gd name="connsiteY8" fmla="*/ 3214 h 10000"/>
              <a:gd name="connsiteX9" fmla="*/ 3254 w 10000"/>
              <a:gd name="connsiteY9" fmla="*/ 5001 h 10000"/>
              <a:gd name="connsiteX10" fmla="*/ 4349 w 10000"/>
              <a:gd name="connsiteY10" fmla="*/ 0 h 10000"/>
              <a:gd name="connsiteX11" fmla="*/ 5284 w 10000"/>
              <a:gd name="connsiteY11" fmla="*/ 715 h 10000"/>
              <a:gd name="connsiteX12" fmla="*/ 5548 w 10000"/>
              <a:gd name="connsiteY12" fmla="*/ 357 h 10000"/>
              <a:gd name="connsiteX13" fmla="*/ 5700 w 10000"/>
              <a:gd name="connsiteY13" fmla="*/ 0 h 10000"/>
              <a:gd name="connsiteX14" fmla="*/ 5996 w 10000"/>
              <a:gd name="connsiteY14" fmla="*/ 1786 h 10000"/>
              <a:gd name="connsiteX15" fmla="*/ 6798 w 10000"/>
              <a:gd name="connsiteY15" fmla="*/ 4286 h 10000"/>
              <a:gd name="connsiteX16" fmla="*/ 7798 w 10000"/>
              <a:gd name="connsiteY16" fmla="*/ 3214 h 10000"/>
              <a:gd name="connsiteX17" fmla="*/ 8425 w 10000"/>
              <a:gd name="connsiteY17" fmla="*/ 3214 h 10000"/>
              <a:gd name="connsiteX18" fmla="*/ 9461 w 10000"/>
              <a:gd name="connsiteY18" fmla="*/ 6786 h 10000"/>
              <a:gd name="connsiteX19" fmla="*/ 9736 w 10000"/>
              <a:gd name="connsiteY19" fmla="*/ 6072 h 10000"/>
              <a:gd name="connsiteX20" fmla="*/ 9904 w 10000"/>
              <a:gd name="connsiteY20" fmla="*/ 4286 h 10000"/>
              <a:gd name="connsiteX21" fmla="*/ 9996 w 10000"/>
              <a:gd name="connsiteY21" fmla="*/ 1786 h 10000"/>
              <a:gd name="connsiteX22" fmla="*/ 10000 w 10000"/>
              <a:gd name="connsiteY22" fmla="*/ 5001 h 10000"/>
              <a:gd name="connsiteX23" fmla="*/ 9907 w 10000"/>
              <a:gd name="connsiteY23" fmla="*/ 7500 h 10000"/>
              <a:gd name="connsiteX24" fmla="*/ 9736 w 10000"/>
              <a:gd name="connsiteY24" fmla="*/ 9286 h 10000"/>
              <a:gd name="connsiteX25" fmla="*/ 9461 w 10000"/>
              <a:gd name="connsiteY25" fmla="*/ 10000 h 10000"/>
              <a:gd name="connsiteX26" fmla="*/ 8425 w 10000"/>
              <a:gd name="connsiteY26" fmla="*/ 6786 h 10000"/>
              <a:gd name="connsiteX27" fmla="*/ 7798 w 10000"/>
              <a:gd name="connsiteY27" fmla="*/ 6786 h 10000"/>
              <a:gd name="connsiteX28" fmla="*/ 6798 w 10000"/>
              <a:gd name="connsiteY28" fmla="*/ 7500 h 10000"/>
              <a:gd name="connsiteX29" fmla="*/ 5996 w 10000"/>
              <a:gd name="connsiteY29" fmla="*/ 5001 h 10000"/>
              <a:gd name="connsiteX30" fmla="*/ 5700 w 10000"/>
              <a:gd name="connsiteY30" fmla="*/ 3214 h 10000"/>
              <a:gd name="connsiteX31" fmla="*/ 5548 w 10000"/>
              <a:gd name="connsiteY31" fmla="*/ 3571 h 10000"/>
              <a:gd name="connsiteX32" fmla="*/ 5284 w 10000"/>
              <a:gd name="connsiteY32" fmla="*/ 4286 h 10000"/>
              <a:gd name="connsiteX33" fmla="*/ 4349 w 10000"/>
              <a:gd name="connsiteY33" fmla="*/ 3214 h 10000"/>
              <a:gd name="connsiteX34" fmla="*/ 3256 w 10000"/>
              <a:gd name="connsiteY34" fmla="*/ 8215 h 10000"/>
              <a:gd name="connsiteX35" fmla="*/ 2804 w 10000"/>
              <a:gd name="connsiteY35" fmla="*/ 6786 h 10000"/>
              <a:gd name="connsiteX36" fmla="*/ 2486 w 10000"/>
              <a:gd name="connsiteY36" fmla="*/ 5001 h 10000"/>
              <a:gd name="connsiteX37" fmla="*/ 1620 w 10000"/>
              <a:gd name="connsiteY37" fmla="*/ 5001 h 10000"/>
              <a:gd name="connsiteX38" fmla="*/ 1210 w 10000"/>
              <a:gd name="connsiteY38" fmla="*/ 4286 h 10000"/>
              <a:gd name="connsiteX39" fmla="*/ 1053 w 10000"/>
              <a:gd name="connsiteY39" fmla="*/ 5714 h 10000"/>
              <a:gd name="connsiteX40" fmla="*/ 918 w 10000"/>
              <a:gd name="connsiteY40" fmla="*/ 7500 h 10000"/>
              <a:gd name="connsiteX41" fmla="*/ 661 w 10000"/>
              <a:gd name="connsiteY41" fmla="*/ 8215 h 10000"/>
              <a:gd name="connsiteX42" fmla="*/ 523 w 10000"/>
              <a:gd name="connsiteY42" fmla="*/ 8215 h 10000"/>
              <a:gd name="connsiteX43" fmla="*/ 0 w 10000"/>
              <a:gd name="connsiteY43" fmla="*/ 9286 h 10000"/>
              <a:gd name="connsiteX0" fmla="*/ 0 w 9477"/>
              <a:gd name="connsiteY0" fmla="*/ 8215 h 10000"/>
              <a:gd name="connsiteX1" fmla="*/ 0 w 9477"/>
              <a:gd name="connsiteY1" fmla="*/ 5001 h 10000"/>
              <a:gd name="connsiteX2" fmla="*/ 138 w 9477"/>
              <a:gd name="connsiteY2" fmla="*/ 5001 h 10000"/>
              <a:gd name="connsiteX3" fmla="*/ 395 w 9477"/>
              <a:gd name="connsiteY3" fmla="*/ 4286 h 10000"/>
              <a:gd name="connsiteX4" fmla="*/ 527 w 9477"/>
              <a:gd name="connsiteY4" fmla="*/ 2500 h 10000"/>
              <a:gd name="connsiteX5" fmla="*/ 687 w 9477"/>
              <a:gd name="connsiteY5" fmla="*/ 715 h 10000"/>
              <a:gd name="connsiteX6" fmla="*/ 1097 w 9477"/>
              <a:gd name="connsiteY6" fmla="*/ 1786 h 10000"/>
              <a:gd name="connsiteX7" fmla="*/ 1963 w 9477"/>
              <a:gd name="connsiteY7" fmla="*/ 1786 h 10000"/>
              <a:gd name="connsiteX8" fmla="*/ 2281 w 9477"/>
              <a:gd name="connsiteY8" fmla="*/ 3214 h 10000"/>
              <a:gd name="connsiteX9" fmla="*/ 2731 w 9477"/>
              <a:gd name="connsiteY9" fmla="*/ 5001 h 10000"/>
              <a:gd name="connsiteX10" fmla="*/ 3826 w 9477"/>
              <a:gd name="connsiteY10" fmla="*/ 0 h 10000"/>
              <a:gd name="connsiteX11" fmla="*/ 4761 w 9477"/>
              <a:gd name="connsiteY11" fmla="*/ 715 h 10000"/>
              <a:gd name="connsiteX12" fmla="*/ 5025 w 9477"/>
              <a:gd name="connsiteY12" fmla="*/ 357 h 10000"/>
              <a:gd name="connsiteX13" fmla="*/ 5177 w 9477"/>
              <a:gd name="connsiteY13" fmla="*/ 0 h 10000"/>
              <a:gd name="connsiteX14" fmla="*/ 5473 w 9477"/>
              <a:gd name="connsiteY14" fmla="*/ 1786 h 10000"/>
              <a:gd name="connsiteX15" fmla="*/ 6275 w 9477"/>
              <a:gd name="connsiteY15" fmla="*/ 4286 h 10000"/>
              <a:gd name="connsiteX16" fmla="*/ 7275 w 9477"/>
              <a:gd name="connsiteY16" fmla="*/ 3214 h 10000"/>
              <a:gd name="connsiteX17" fmla="*/ 7902 w 9477"/>
              <a:gd name="connsiteY17" fmla="*/ 3214 h 10000"/>
              <a:gd name="connsiteX18" fmla="*/ 8938 w 9477"/>
              <a:gd name="connsiteY18" fmla="*/ 6786 h 10000"/>
              <a:gd name="connsiteX19" fmla="*/ 9213 w 9477"/>
              <a:gd name="connsiteY19" fmla="*/ 6072 h 10000"/>
              <a:gd name="connsiteX20" fmla="*/ 9381 w 9477"/>
              <a:gd name="connsiteY20" fmla="*/ 4286 h 10000"/>
              <a:gd name="connsiteX21" fmla="*/ 9473 w 9477"/>
              <a:gd name="connsiteY21" fmla="*/ 1786 h 10000"/>
              <a:gd name="connsiteX22" fmla="*/ 9477 w 9477"/>
              <a:gd name="connsiteY22" fmla="*/ 5001 h 10000"/>
              <a:gd name="connsiteX23" fmla="*/ 9384 w 9477"/>
              <a:gd name="connsiteY23" fmla="*/ 7500 h 10000"/>
              <a:gd name="connsiteX24" fmla="*/ 9213 w 9477"/>
              <a:gd name="connsiteY24" fmla="*/ 9286 h 10000"/>
              <a:gd name="connsiteX25" fmla="*/ 8938 w 9477"/>
              <a:gd name="connsiteY25" fmla="*/ 10000 h 10000"/>
              <a:gd name="connsiteX26" fmla="*/ 7902 w 9477"/>
              <a:gd name="connsiteY26" fmla="*/ 6786 h 10000"/>
              <a:gd name="connsiteX27" fmla="*/ 7275 w 9477"/>
              <a:gd name="connsiteY27" fmla="*/ 6786 h 10000"/>
              <a:gd name="connsiteX28" fmla="*/ 6275 w 9477"/>
              <a:gd name="connsiteY28" fmla="*/ 7500 h 10000"/>
              <a:gd name="connsiteX29" fmla="*/ 5473 w 9477"/>
              <a:gd name="connsiteY29" fmla="*/ 5001 h 10000"/>
              <a:gd name="connsiteX30" fmla="*/ 5177 w 9477"/>
              <a:gd name="connsiteY30" fmla="*/ 3214 h 10000"/>
              <a:gd name="connsiteX31" fmla="*/ 5025 w 9477"/>
              <a:gd name="connsiteY31" fmla="*/ 3571 h 10000"/>
              <a:gd name="connsiteX32" fmla="*/ 4761 w 9477"/>
              <a:gd name="connsiteY32" fmla="*/ 4286 h 10000"/>
              <a:gd name="connsiteX33" fmla="*/ 3826 w 9477"/>
              <a:gd name="connsiteY33" fmla="*/ 3214 h 10000"/>
              <a:gd name="connsiteX34" fmla="*/ 2733 w 9477"/>
              <a:gd name="connsiteY34" fmla="*/ 8215 h 10000"/>
              <a:gd name="connsiteX35" fmla="*/ 2281 w 9477"/>
              <a:gd name="connsiteY35" fmla="*/ 6786 h 10000"/>
              <a:gd name="connsiteX36" fmla="*/ 1963 w 9477"/>
              <a:gd name="connsiteY36" fmla="*/ 5001 h 10000"/>
              <a:gd name="connsiteX37" fmla="*/ 1097 w 9477"/>
              <a:gd name="connsiteY37" fmla="*/ 5001 h 10000"/>
              <a:gd name="connsiteX38" fmla="*/ 687 w 9477"/>
              <a:gd name="connsiteY38" fmla="*/ 4286 h 10000"/>
              <a:gd name="connsiteX39" fmla="*/ 530 w 9477"/>
              <a:gd name="connsiteY39" fmla="*/ 5714 h 10000"/>
              <a:gd name="connsiteX40" fmla="*/ 395 w 9477"/>
              <a:gd name="connsiteY40" fmla="*/ 7500 h 10000"/>
              <a:gd name="connsiteX41" fmla="*/ 138 w 9477"/>
              <a:gd name="connsiteY41" fmla="*/ 8215 h 10000"/>
              <a:gd name="connsiteX42" fmla="*/ 0 w 9477"/>
              <a:gd name="connsiteY42" fmla="*/ 8215 h 10000"/>
              <a:gd name="connsiteX0" fmla="*/ 0 w 10000"/>
              <a:gd name="connsiteY0" fmla="*/ 8215 h 10000"/>
              <a:gd name="connsiteX1" fmla="*/ 146 w 10000"/>
              <a:gd name="connsiteY1" fmla="*/ 5001 h 10000"/>
              <a:gd name="connsiteX2" fmla="*/ 417 w 10000"/>
              <a:gd name="connsiteY2" fmla="*/ 4286 h 10000"/>
              <a:gd name="connsiteX3" fmla="*/ 556 w 10000"/>
              <a:gd name="connsiteY3" fmla="*/ 2500 h 10000"/>
              <a:gd name="connsiteX4" fmla="*/ 725 w 10000"/>
              <a:gd name="connsiteY4" fmla="*/ 715 h 10000"/>
              <a:gd name="connsiteX5" fmla="*/ 1158 w 10000"/>
              <a:gd name="connsiteY5" fmla="*/ 1786 h 10000"/>
              <a:gd name="connsiteX6" fmla="*/ 2071 w 10000"/>
              <a:gd name="connsiteY6" fmla="*/ 1786 h 10000"/>
              <a:gd name="connsiteX7" fmla="*/ 2407 w 10000"/>
              <a:gd name="connsiteY7" fmla="*/ 3214 h 10000"/>
              <a:gd name="connsiteX8" fmla="*/ 2882 w 10000"/>
              <a:gd name="connsiteY8" fmla="*/ 5001 h 10000"/>
              <a:gd name="connsiteX9" fmla="*/ 4037 w 10000"/>
              <a:gd name="connsiteY9" fmla="*/ 0 h 10000"/>
              <a:gd name="connsiteX10" fmla="*/ 5024 w 10000"/>
              <a:gd name="connsiteY10" fmla="*/ 715 h 10000"/>
              <a:gd name="connsiteX11" fmla="*/ 5302 w 10000"/>
              <a:gd name="connsiteY11" fmla="*/ 357 h 10000"/>
              <a:gd name="connsiteX12" fmla="*/ 5463 w 10000"/>
              <a:gd name="connsiteY12" fmla="*/ 0 h 10000"/>
              <a:gd name="connsiteX13" fmla="*/ 5775 w 10000"/>
              <a:gd name="connsiteY13" fmla="*/ 1786 h 10000"/>
              <a:gd name="connsiteX14" fmla="*/ 6621 w 10000"/>
              <a:gd name="connsiteY14" fmla="*/ 4286 h 10000"/>
              <a:gd name="connsiteX15" fmla="*/ 7676 w 10000"/>
              <a:gd name="connsiteY15" fmla="*/ 3214 h 10000"/>
              <a:gd name="connsiteX16" fmla="*/ 8338 w 10000"/>
              <a:gd name="connsiteY16" fmla="*/ 3214 h 10000"/>
              <a:gd name="connsiteX17" fmla="*/ 9431 w 10000"/>
              <a:gd name="connsiteY17" fmla="*/ 6786 h 10000"/>
              <a:gd name="connsiteX18" fmla="*/ 9721 w 10000"/>
              <a:gd name="connsiteY18" fmla="*/ 6072 h 10000"/>
              <a:gd name="connsiteX19" fmla="*/ 9899 w 10000"/>
              <a:gd name="connsiteY19" fmla="*/ 4286 h 10000"/>
              <a:gd name="connsiteX20" fmla="*/ 9996 w 10000"/>
              <a:gd name="connsiteY20" fmla="*/ 1786 h 10000"/>
              <a:gd name="connsiteX21" fmla="*/ 10000 w 10000"/>
              <a:gd name="connsiteY21" fmla="*/ 5001 h 10000"/>
              <a:gd name="connsiteX22" fmla="*/ 9902 w 10000"/>
              <a:gd name="connsiteY22" fmla="*/ 7500 h 10000"/>
              <a:gd name="connsiteX23" fmla="*/ 9721 w 10000"/>
              <a:gd name="connsiteY23" fmla="*/ 9286 h 10000"/>
              <a:gd name="connsiteX24" fmla="*/ 9431 w 10000"/>
              <a:gd name="connsiteY24" fmla="*/ 10000 h 10000"/>
              <a:gd name="connsiteX25" fmla="*/ 8338 w 10000"/>
              <a:gd name="connsiteY25" fmla="*/ 6786 h 10000"/>
              <a:gd name="connsiteX26" fmla="*/ 7676 w 10000"/>
              <a:gd name="connsiteY26" fmla="*/ 6786 h 10000"/>
              <a:gd name="connsiteX27" fmla="*/ 6621 w 10000"/>
              <a:gd name="connsiteY27" fmla="*/ 7500 h 10000"/>
              <a:gd name="connsiteX28" fmla="*/ 5775 w 10000"/>
              <a:gd name="connsiteY28" fmla="*/ 5001 h 10000"/>
              <a:gd name="connsiteX29" fmla="*/ 5463 w 10000"/>
              <a:gd name="connsiteY29" fmla="*/ 3214 h 10000"/>
              <a:gd name="connsiteX30" fmla="*/ 5302 w 10000"/>
              <a:gd name="connsiteY30" fmla="*/ 3571 h 10000"/>
              <a:gd name="connsiteX31" fmla="*/ 5024 w 10000"/>
              <a:gd name="connsiteY31" fmla="*/ 4286 h 10000"/>
              <a:gd name="connsiteX32" fmla="*/ 4037 w 10000"/>
              <a:gd name="connsiteY32" fmla="*/ 3214 h 10000"/>
              <a:gd name="connsiteX33" fmla="*/ 2884 w 10000"/>
              <a:gd name="connsiteY33" fmla="*/ 8215 h 10000"/>
              <a:gd name="connsiteX34" fmla="*/ 2407 w 10000"/>
              <a:gd name="connsiteY34" fmla="*/ 6786 h 10000"/>
              <a:gd name="connsiteX35" fmla="*/ 2071 w 10000"/>
              <a:gd name="connsiteY35" fmla="*/ 5001 h 10000"/>
              <a:gd name="connsiteX36" fmla="*/ 1158 w 10000"/>
              <a:gd name="connsiteY36" fmla="*/ 5001 h 10000"/>
              <a:gd name="connsiteX37" fmla="*/ 725 w 10000"/>
              <a:gd name="connsiteY37" fmla="*/ 4286 h 10000"/>
              <a:gd name="connsiteX38" fmla="*/ 559 w 10000"/>
              <a:gd name="connsiteY38" fmla="*/ 5714 h 10000"/>
              <a:gd name="connsiteX39" fmla="*/ 417 w 10000"/>
              <a:gd name="connsiteY39" fmla="*/ 7500 h 10000"/>
              <a:gd name="connsiteX40" fmla="*/ 146 w 10000"/>
              <a:gd name="connsiteY40" fmla="*/ 8215 h 10000"/>
              <a:gd name="connsiteX41" fmla="*/ 0 w 10000"/>
              <a:gd name="connsiteY41" fmla="*/ 8215 h 10000"/>
              <a:gd name="connsiteX0" fmla="*/ 0 w 10000"/>
              <a:gd name="connsiteY0" fmla="*/ 8215 h 10000"/>
              <a:gd name="connsiteX1" fmla="*/ 146 w 10000"/>
              <a:gd name="connsiteY1" fmla="*/ 5001 h 10000"/>
              <a:gd name="connsiteX2" fmla="*/ 417 w 10000"/>
              <a:gd name="connsiteY2" fmla="*/ 4286 h 10000"/>
              <a:gd name="connsiteX3" fmla="*/ 556 w 10000"/>
              <a:gd name="connsiteY3" fmla="*/ 2500 h 10000"/>
              <a:gd name="connsiteX4" fmla="*/ 725 w 10000"/>
              <a:gd name="connsiteY4" fmla="*/ 715 h 10000"/>
              <a:gd name="connsiteX5" fmla="*/ 1158 w 10000"/>
              <a:gd name="connsiteY5" fmla="*/ 1786 h 10000"/>
              <a:gd name="connsiteX6" fmla="*/ 2071 w 10000"/>
              <a:gd name="connsiteY6" fmla="*/ 1786 h 10000"/>
              <a:gd name="connsiteX7" fmla="*/ 2407 w 10000"/>
              <a:gd name="connsiteY7" fmla="*/ 3214 h 10000"/>
              <a:gd name="connsiteX8" fmla="*/ 2882 w 10000"/>
              <a:gd name="connsiteY8" fmla="*/ 5001 h 10000"/>
              <a:gd name="connsiteX9" fmla="*/ 4037 w 10000"/>
              <a:gd name="connsiteY9" fmla="*/ 0 h 10000"/>
              <a:gd name="connsiteX10" fmla="*/ 5024 w 10000"/>
              <a:gd name="connsiteY10" fmla="*/ 715 h 10000"/>
              <a:gd name="connsiteX11" fmla="*/ 5302 w 10000"/>
              <a:gd name="connsiteY11" fmla="*/ 357 h 10000"/>
              <a:gd name="connsiteX12" fmla="*/ 5463 w 10000"/>
              <a:gd name="connsiteY12" fmla="*/ 0 h 10000"/>
              <a:gd name="connsiteX13" fmla="*/ 5775 w 10000"/>
              <a:gd name="connsiteY13" fmla="*/ 1786 h 10000"/>
              <a:gd name="connsiteX14" fmla="*/ 6621 w 10000"/>
              <a:gd name="connsiteY14" fmla="*/ 4286 h 10000"/>
              <a:gd name="connsiteX15" fmla="*/ 7676 w 10000"/>
              <a:gd name="connsiteY15" fmla="*/ 3214 h 10000"/>
              <a:gd name="connsiteX16" fmla="*/ 8338 w 10000"/>
              <a:gd name="connsiteY16" fmla="*/ 3214 h 10000"/>
              <a:gd name="connsiteX17" fmla="*/ 9431 w 10000"/>
              <a:gd name="connsiteY17" fmla="*/ 6786 h 10000"/>
              <a:gd name="connsiteX18" fmla="*/ 9721 w 10000"/>
              <a:gd name="connsiteY18" fmla="*/ 6072 h 10000"/>
              <a:gd name="connsiteX19" fmla="*/ 9899 w 10000"/>
              <a:gd name="connsiteY19" fmla="*/ 4286 h 10000"/>
              <a:gd name="connsiteX20" fmla="*/ 9996 w 10000"/>
              <a:gd name="connsiteY20" fmla="*/ 1786 h 10000"/>
              <a:gd name="connsiteX21" fmla="*/ 10000 w 10000"/>
              <a:gd name="connsiteY21" fmla="*/ 5001 h 10000"/>
              <a:gd name="connsiteX22" fmla="*/ 9902 w 10000"/>
              <a:gd name="connsiteY22" fmla="*/ 7500 h 10000"/>
              <a:gd name="connsiteX23" fmla="*/ 9721 w 10000"/>
              <a:gd name="connsiteY23" fmla="*/ 9286 h 10000"/>
              <a:gd name="connsiteX24" fmla="*/ 9431 w 10000"/>
              <a:gd name="connsiteY24" fmla="*/ 10000 h 10000"/>
              <a:gd name="connsiteX25" fmla="*/ 8338 w 10000"/>
              <a:gd name="connsiteY25" fmla="*/ 6786 h 10000"/>
              <a:gd name="connsiteX26" fmla="*/ 7676 w 10000"/>
              <a:gd name="connsiteY26" fmla="*/ 6786 h 10000"/>
              <a:gd name="connsiteX27" fmla="*/ 6621 w 10000"/>
              <a:gd name="connsiteY27" fmla="*/ 7500 h 10000"/>
              <a:gd name="connsiteX28" fmla="*/ 5775 w 10000"/>
              <a:gd name="connsiteY28" fmla="*/ 5001 h 10000"/>
              <a:gd name="connsiteX29" fmla="*/ 5463 w 10000"/>
              <a:gd name="connsiteY29" fmla="*/ 3214 h 10000"/>
              <a:gd name="connsiteX30" fmla="*/ 5302 w 10000"/>
              <a:gd name="connsiteY30" fmla="*/ 3571 h 10000"/>
              <a:gd name="connsiteX31" fmla="*/ 5024 w 10000"/>
              <a:gd name="connsiteY31" fmla="*/ 4286 h 10000"/>
              <a:gd name="connsiteX32" fmla="*/ 4037 w 10000"/>
              <a:gd name="connsiteY32" fmla="*/ 3214 h 10000"/>
              <a:gd name="connsiteX33" fmla="*/ 2884 w 10000"/>
              <a:gd name="connsiteY33" fmla="*/ 8215 h 10000"/>
              <a:gd name="connsiteX34" fmla="*/ 2407 w 10000"/>
              <a:gd name="connsiteY34" fmla="*/ 6786 h 10000"/>
              <a:gd name="connsiteX35" fmla="*/ 2071 w 10000"/>
              <a:gd name="connsiteY35" fmla="*/ 5001 h 10000"/>
              <a:gd name="connsiteX36" fmla="*/ 1158 w 10000"/>
              <a:gd name="connsiteY36" fmla="*/ 5001 h 10000"/>
              <a:gd name="connsiteX37" fmla="*/ 725 w 10000"/>
              <a:gd name="connsiteY37" fmla="*/ 4286 h 10000"/>
              <a:gd name="connsiteX38" fmla="*/ 559 w 10000"/>
              <a:gd name="connsiteY38" fmla="*/ 5714 h 10000"/>
              <a:gd name="connsiteX39" fmla="*/ 417 w 10000"/>
              <a:gd name="connsiteY39" fmla="*/ 7500 h 10000"/>
              <a:gd name="connsiteX40" fmla="*/ 0 w 10000"/>
              <a:gd name="connsiteY40" fmla="*/ 8215 h 10000"/>
              <a:gd name="connsiteX0" fmla="*/ 271 w 9854"/>
              <a:gd name="connsiteY0" fmla="*/ 7500 h 10000"/>
              <a:gd name="connsiteX1" fmla="*/ 0 w 9854"/>
              <a:gd name="connsiteY1" fmla="*/ 5001 h 10000"/>
              <a:gd name="connsiteX2" fmla="*/ 271 w 9854"/>
              <a:gd name="connsiteY2" fmla="*/ 4286 h 10000"/>
              <a:gd name="connsiteX3" fmla="*/ 410 w 9854"/>
              <a:gd name="connsiteY3" fmla="*/ 2500 h 10000"/>
              <a:gd name="connsiteX4" fmla="*/ 579 w 9854"/>
              <a:gd name="connsiteY4" fmla="*/ 715 h 10000"/>
              <a:gd name="connsiteX5" fmla="*/ 1012 w 9854"/>
              <a:gd name="connsiteY5" fmla="*/ 1786 h 10000"/>
              <a:gd name="connsiteX6" fmla="*/ 1925 w 9854"/>
              <a:gd name="connsiteY6" fmla="*/ 1786 h 10000"/>
              <a:gd name="connsiteX7" fmla="*/ 2261 w 9854"/>
              <a:gd name="connsiteY7" fmla="*/ 3214 h 10000"/>
              <a:gd name="connsiteX8" fmla="*/ 2736 w 9854"/>
              <a:gd name="connsiteY8" fmla="*/ 5001 h 10000"/>
              <a:gd name="connsiteX9" fmla="*/ 3891 w 9854"/>
              <a:gd name="connsiteY9" fmla="*/ 0 h 10000"/>
              <a:gd name="connsiteX10" fmla="*/ 4878 w 9854"/>
              <a:gd name="connsiteY10" fmla="*/ 715 h 10000"/>
              <a:gd name="connsiteX11" fmla="*/ 5156 w 9854"/>
              <a:gd name="connsiteY11" fmla="*/ 357 h 10000"/>
              <a:gd name="connsiteX12" fmla="*/ 5317 w 9854"/>
              <a:gd name="connsiteY12" fmla="*/ 0 h 10000"/>
              <a:gd name="connsiteX13" fmla="*/ 5629 w 9854"/>
              <a:gd name="connsiteY13" fmla="*/ 1786 h 10000"/>
              <a:gd name="connsiteX14" fmla="*/ 6475 w 9854"/>
              <a:gd name="connsiteY14" fmla="*/ 4286 h 10000"/>
              <a:gd name="connsiteX15" fmla="*/ 7530 w 9854"/>
              <a:gd name="connsiteY15" fmla="*/ 3214 h 10000"/>
              <a:gd name="connsiteX16" fmla="*/ 8192 w 9854"/>
              <a:gd name="connsiteY16" fmla="*/ 3214 h 10000"/>
              <a:gd name="connsiteX17" fmla="*/ 9285 w 9854"/>
              <a:gd name="connsiteY17" fmla="*/ 6786 h 10000"/>
              <a:gd name="connsiteX18" fmla="*/ 9575 w 9854"/>
              <a:gd name="connsiteY18" fmla="*/ 6072 h 10000"/>
              <a:gd name="connsiteX19" fmla="*/ 9753 w 9854"/>
              <a:gd name="connsiteY19" fmla="*/ 4286 h 10000"/>
              <a:gd name="connsiteX20" fmla="*/ 9850 w 9854"/>
              <a:gd name="connsiteY20" fmla="*/ 1786 h 10000"/>
              <a:gd name="connsiteX21" fmla="*/ 9854 w 9854"/>
              <a:gd name="connsiteY21" fmla="*/ 5001 h 10000"/>
              <a:gd name="connsiteX22" fmla="*/ 9756 w 9854"/>
              <a:gd name="connsiteY22" fmla="*/ 7500 h 10000"/>
              <a:gd name="connsiteX23" fmla="*/ 9575 w 9854"/>
              <a:gd name="connsiteY23" fmla="*/ 9286 h 10000"/>
              <a:gd name="connsiteX24" fmla="*/ 9285 w 9854"/>
              <a:gd name="connsiteY24" fmla="*/ 10000 h 10000"/>
              <a:gd name="connsiteX25" fmla="*/ 8192 w 9854"/>
              <a:gd name="connsiteY25" fmla="*/ 6786 h 10000"/>
              <a:gd name="connsiteX26" fmla="*/ 7530 w 9854"/>
              <a:gd name="connsiteY26" fmla="*/ 6786 h 10000"/>
              <a:gd name="connsiteX27" fmla="*/ 6475 w 9854"/>
              <a:gd name="connsiteY27" fmla="*/ 7500 h 10000"/>
              <a:gd name="connsiteX28" fmla="*/ 5629 w 9854"/>
              <a:gd name="connsiteY28" fmla="*/ 5001 h 10000"/>
              <a:gd name="connsiteX29" fmla="*/ 5317 w 9854"/>
              <a:gd name="connsiteY29" fmla="*/ 3214 h 10000"/>
              <a:gd name="connsiteX30" fmla="*/ 5156 w 9854"/>
              <a:gd name="connsiteY30" fmla="*/ 3571 h 10000"/>
              <a:gd name="connsiteX31" fmla="*/ 4878 w 9854"/>
              <a:gd name="connsiteY31" fmla="*/ 4286 h 10000"/>
              <a:gd name="connsiteX32" fmla="*/ 3891 w 9854"/>
              <a:gd name="connsiteY32" fmla="*/ 3214 h 10000"/>
              <a:gd name="connsiteX33" fmla="*/ 2738 w 9854"/>
              <a:gd name="connsiteY33" fmla="*/ 8215 h 10000"/>
              <a:gd name="connsiteX34" fmla="*/ 2261 w 9854"/>
              <a:gd name="connsiteY34" fmla="*/ 6786 h 10000"/>
              <a:gd name="connsiteX35" fmla="*/ 1925 w 9854"/>
              <a:gd name="connsiteY35" fmla="*/ 5001 h 10000"/>
              <a:gd name="connsiteX36" fmla="*/ 1012 w 9854"/>
              <a:gd name="connsiteY36" fmla="*/ 5001 h 10000"/>
              <a:gd name="connsiteX37" fmla="*/ 579 w 9854"/>
              <a:gd name="connsiteY37" fmla="*/ 4286 h 10000"/>
              <a:gd name="connsiteX38" fmla="*/ 413 w 9854"/>
              <a:gd name="connsiteY38" fmla="*/ 5714 h 10000"/>
              <a:gd name="connsiteX39" fmla="*/ 271 w 9854"/>
              <a:gd name="connsiteY39" fmla="*/ 7500 h 10000"/>
              <a:gd name="connsiteX0" fmla="*/ 18 w 9743"/>
              <a:gd name="connsiteY0" fmla="*/ 7500 h 10000"/>
              <a:gd name="connsiteX1" fmla="*/ 18 w 9743"/>
              <a:gd name="connsiteY1" fmla="*/ 4286 h 10000"/>
              <a:gd name="connsiteX2" fmla="*/ 159 w 9743"/>
              <a:gd name="connsiteY2" fmla="*/ 2500 h 10000"/>
              <a:gd name="connsiteX3" fmla="*/ 331 w 9743"/>
              <a:gd name="connsiteY3" fmla="*/ 715 h 10000"/>
              <a:gd name="connsiteX4" fmla="*/ 770 w 9743"/>
              <a:gd name="connsiteY4" fmla="*/ 1786 h 10000"/>
              <a:gd name="connsiteX5" fmla="*/ 1697 w 9743"/>
              <a:gd name="connsiteY5" fmla="*/ 1786 h 10000"/>
              <a:gd name="connsiteX6" fmla="*/ 2037 w 9743"/>
              <a:gd name="connsiteY6" fmla="*/ 3214 h 10000"/>
              <a:gd name="connsiteX7" fmla="*/ 2520 w 9743"/>
              <a:gd name="connsiteY7" fmla="*/ 5001 h 10000"/>
              <a:gd name="connsiteX8" fmla="*/ 3692 w 9743"/>
              <a:gd name="connsiteY8" fmla="*/ 0 h 10000"/>
              <a:gd name="connsiteX9" fmla="*/ 4693 w 9743"/>
              <a:gd name="connsiteY9" fmla="*/ 715 h 10000"/>
              <a:gd name="connsiteX10" fmla="*/ 4975 w 9743"/>
              <a:gd name="connsiteY10" fmla="*/ 357 h 10000"/>
              <a:gd name="connsiteX11" fmla="*/ 5139 w 9743"/>
              <a:gd name="connsiteY11" fmla="*/ 0 h 10000"/>
              <a:gd name="connsiteX12" fmla="*/ 5455 w 9743"/>
              <a:gd name="connsiteY12" fmla="*/ 1786 h 10000"/>
              <a:gd name="connsiteX13" fmla="*/ 6314 w 9743"/>
              <a:gd name="connsiteY13" fmla="*/ 4286 h 10000"/>
              <a:gd name="connsiteX14" fmla="*/ 7385 w 9743"/>
              <a:gd name="connsiteY14" fmla="*/ 3214 h 10000"/>
              <a:gd name="connsiteX15" fmla="*/ 8056 w 9743"/>
              <a:gd name="connsiteY15" fmla="*/ 3214 h 10000"/>
              <a:gd name="connsiteX16" fmla="*/ 9166 w 9743"/>
              <a:gd name="connsiteY16" fmla="*/ 6786 h 10000"/>
              <a:gd name="connsiteX17" fmla="*/ 9460 w 9743"/>
              <a:gd name="connsiteY17" fmla="*/ 6072 h 10000"/>
              <a:gd name="connsiteX18" fmla="*/ 9641 w 9743"/>
              <a:gd name="connsiteY18" fmla="*/ 4286 h 10000"/>
              <a:gd name="connsiteX19" fmla="*/ 9739 w 9743"/>
              <a:gd name="connsiteY19" fmla="*/ 1786 h 10000"/>
              <a:gd name="connsiteX20" fmla="*/ 9743 w 9743"/>
              <a:gd name="connsiteY20" fmla="*/ 5001 h 10000"/>
              <a:gd name="connsiteX21" fmla="*/ 9644 w 9743"/>
              <a:gd name="connsiteY21" fmla="*/ 7500 h 10000"/>
              <a:gd name="connsiteX22" fmla="*/ 9460 w 9743"/>
              <a:gd name="connsiteY22" fmla="*/ 9286 h 10000"/>
              <a:gd name="connsiteX23" fmla="*/ 9166 w 9743"/>
              <a:gd name="connsiteY23" fmla="*/ 10000 h 10000"/>
              <a:gd name="connsiteX24" fmla="*/ 8056 w 9743"/>
              <a:gd name="connsiteY24" fmla="*/ 6786 h 10000"/>
              <a:gd name="connsiteX25" fmla="*/ 7385 w 9743"/>
              <a:gd name="connsiteY25" fmla="*/ 6786 h 10000"/>
              <a:gd name="connsiteX26" fmla="*/ 6314 w 9743"/>
              <a:gd name="connsiteY26" fmla="*/ 7500 h 10000"/>
              <a:gd name="connsiteX27" fmla="*/ 5455 w 9743"/>
              <a:gd name="connsiteY27" fmla="*/ 5001 h 10000"/>
              <a:gd name="connsiteX28" fmla="*/ 5139 w 9743"/>
              <a:gd name="connsiteY28" fmla="*/ 3214 h 10000"/>
              <a:gd name="connsiteX29" fmla="*/ 4975 w 9743"/>
              <a:gd name="connsiteY29" fmla="*/ 3571 h 10000"/>
              <a:gd name="connsiteX30" fmla="*/ 4693 w 9743"/>
              <a:gd name="connsiteY30" fmla="*/ 4286 h 10000"/>
              <a:gd name="connsiteX31" fmla="*/ 3692 w 9743"/>
              <a:gd name="connsiteY31" fmla="*/ 3214 h 10000"/>
              <a:gd name="connsiteX32" fmla="*/ 2522 w 9743"/>
              <a:gd name="connsiteY32" fmla="*/ 8215 h 10000"/>
              <a:gd name="connsiteX33" fmla="*/ 2037 w 9743"/>
              <a:gd name="connsiteY33" fmla="*/ 6786 h 10000"/>
              <a:gd name="connsiteX34" fmla="*/ 1697 w 9743"/>
              <a:gd name="connsiteY34" fmla="*/ 5001 h 10000"/>
              <a:gd name="connsiteX35" fmla="*/ 770 w 9743"/>
              <a:gd name="connsiteY35" fmla="*/ 5001 h 10000"/>
              <a:gd name="connsiteX36" fmla="*/ 331 w 9743"/>
              <a:gd name="connsiteY36" fmla="*/ 4286 h 10000"/>
              <a:gd name="connsiteX37" fmla="*/ 162 w 9743"/>
              <a:gd name="connsiteY37" fmla="*/ 5714 h 10000"/>
              <a:gd name="connsiteX38" fmla="*/ 18 w 9743"/>
              <a:gd name="connsiteY38" fmla="*/ 7500 h 10000"/>
              <a:gd name="connsiteX0" fmla="*/ 0 w 9982"/>
              <a:gd name="connsiteY0" fmla="*/ 7500 h 10000"/>
              <a:gd name="connsiteX1" fmla="*/ 145 w 9982"/>
              <a:gd name="connsiteY1" fmla="*/ 2500 h 10000"/>
              <a:gd name="connsiteX2" fmla="*/ 322 w 9982"/>
              <a:gd name="connsiteY2" fmla="*/ 715 h 10000"/>
              <a:gd name="connsiteX3" fmla="*/ 772 w 9982"/>
              <a:gd name="connsiteY3" fmla="*/ 1786 h 10000"/>
              <a:gd name="connsiteX4" fmla="*/ 1724 w 9982"/>
              <a:gd name="connsiteY4" fmla="*/ 1786 h 10000"/>
              <a:gd name="connsiteX5" fmla="*/ 2073 w 9982"/>
              <a:gd name="connsiteY5" fmla="*/ 3214 h 10000"/>
              <a:gd name="connsiteX6" fmla="*/ 2568 w 9982"/>
              <a:gd name="connsiteY6" fmla="*/ 5001 h 10000"/>
              <a:gd name="connsiteX7" fmla="*/ 3771 w 9982"/>
              <a:gd name="connsiteY7" fmla="*/ 0 h 10000"/>
              <a:gd name="connsiteX8" fmla="*/ 4799 w 9982"/>
              <a:gd name="connsiteY8" fmla="*/ 715 h 10000"/>
              <a:gd name="connsiteX9" fmla="*/ 5088 w 9982"/>
              <a:gd name="connsiteY9" fmla="*/ 357 h 10000"/>
              <a:gd name="connsiteX10" fmla="*/ 5257 w 9982"/>
              <a:gd name="connsiteY10" fmla="*/ 0 h 10000"/>
              <a:gd name="connsiteX11" fmla="*/ 5581 w 9982"/>
              <a:gd name="connsiteY11" fmla="*/ 1786 h 10000"/>
              <a:gd name="connsiteX12" fmla="*/ 6463 w 9982"/>
              <a:gd name="connsiteY12" fmla="*/ 4286 h 10000"/>
              <a:gd name="connsiteX13" fmla="*/ 7562 w 9982"/>
              <a:gd name="connsiteY13" fmla="*/ 3214 h 10000"/>
              <a:gd name="connsiteX14" fmla="*/ 8251 w 9982"/>
              <a:gd name="connsiteY14" fmla="*/ 3214 h 10000"/>
              <a:gd name="connsiteX15" fmla="*/ 9390 w 9982"/>
              <a:gd name="connsiteY15" fmla="*/ 6786 h 10000"/>
              <a:gd name="connsiteX16" fmla="*/ 9692 w 9982"/>
              <a:gd name="connsiteY16" fmla="*/ 6072 h 10000"/>
              <a:gd name="connsiteX17" fmla="*/ 9877 w 9982"/>
              <a:gd name="connsiteY17" fmla="*/ 4286 h 10000"/>
              <a:gd name="connsiteX18" fmla="*/ 9978 w 9982"/>
              <a:gd name="connsiteY18" fmla="*/ 1786 h 10000"/>
              <a:gd name="connsiteX19" fmla="*/ 9982 w 9982"/>
              <a:gd name="connsiteY19" fmla="*/ 5001 h 10000"/>
              <a:gd name="connsiteX20" fmla="*/ 9880 w 9982"/>
              <a:gd name="connsiteY20" fmla="*/ 7500 h 10000"/>
              <a:gd name="connsiteX21" fmla="*/ 9692 w 9982"/>
              <a:gd name="connsiteY21" fmla="*/ 9286 h 10000"/>
              <a:gd name="connsiteX22" fmla="*/ 9390 w 9982"/>
              <a:gd name="connsiteY22" fmla="*/ 10000 h 10000"/>
              <a:gd name="connsiteX23" fmla="*/ 8251 w 9982"/>
              <a:gd name="connsiteY23" fmla="*/ 6786 h 10000"/>
              <a:gd name="connsiteX24" fmla="*/ 7562 w 9982"/>
              <a:gd name="connsiteY24" fmla="*/ 6786 h 10000"/>
              <a:gd name="connsiteX25" fmla="*/ 6463 w 9982"/>
              <a:gd name="connsiteY25" fmla="*/ 7500 h 10000"/>
              <a:gd name="connsiteX26" fmla="*/ 5581 w 9982"/>
              <a:gd name="connsiteY26" fmla="*/ 5001 h 10000"/>
              <a:gd name="connsiteX27" fmla="*/ 5257 w 9982"/>
              <a:gd name="connsiteY27" fmla="*/ 3214 h 10000"/>
              <a:gd name="connsiteX28" fmla="*/ 5088 w 9982"/>
              <a:gd name="connsiteY28" fmla="*/ 3571 h 10000"/>
              <a:gd name="connsiteX29" fmla="*/ 4799 w 9982"/>
              <a:gd name="connsiteY29" fmla="*/ 4286 h 10000"/>
              <a:gd name="connsiteX30" fmla="*/ 3771 w 9982"/>
              <a:gd name="connsiteY30" fmla="*/ 3214 h 10000"/>
              <a:gd name="connsiteX31" fmla="*/ 2571 w 9982"/>
              <a:gd name="connsiteY31" fmla="*/ 8215 h 10000"/>
              <a:gd name="connsiteX32" fmla="*/ 2073 w 9982"/>
              <a:gd name="connsiteY32" fmla="*/ 6786 h 10000"/>
              <a:gd name="connsiteX33" fmla="*/ 1724 w 9982"/>
              <a:gd name="connsiteY33" fmla="*/ 5001 h 10000"/>
              <a:gd name="connsiteX34" fmla="*/ 772 w 9982"/>
              <a:gd name="connsiteY34" fmla="*/ 5001 h 10000"/>
              <a:gd name="connsiteX35" fmla="*/ 322 w 9982"/>
              <a:gd name="connsiteY35" fmla="*/ 4286 h 10000"/>
              <a:gd name="connsiteX36" fmla="*/ 148 w 9982"/>
              <a:gd name="connsiteY36" fmla="*/ 5714 h 10000"/>
              <a:gd name="connsiteX37" fmla="*/ 0 w 9982"/>
              <a:gd name="connsiteY37" fmla="*/ 7500 h 10000"/>
              <a:gd name="connsiteX0" fmla="*/ 24 w 9876"/>
              <a:gd name="connsiteY0" fmla="*/ 5714 h 10000"/>
              <a:gd name="connsiteX1" fmla="*/ 21 w 9876"/>
              <a:gd name="connsiteY1" fmla="*/ 2500 h 10000"/>
              <a:gd name="connsiteX2" fmla="*/ 199 w 9876"/>
              <a:gd name="connsiteY2" fmla="*/ 715 h 10000"/>
              <a:gd name="connsiteX3" fmla="*/ 649 w 9876"/>
              <a:gd name="connsiteY3" fmla="*/ 1786 h 10000"/>
              <a:gd name="connsiteX4" fmla="*/ 1603 w 9876"/>
              <a:gd name="connsiteY4" fmla="*/ 1786 h 10000"/>
              <a:gd name="connsiteX5" fmla="*/ 1953 w 9876"/>
              <a:gd name="connsiteY5" fmla="*/ 3214 h 10000"/>
              <a:gd name="connsiteX6" fmla="*/ 2449 w 9876"/>
              <a:gd name="connsiteY6" fmla="*/ 5001 h 10000"/>
              <a:gd name="connsiteX7" fmla="*/ 3654 w 9876"/>
              <a:gd name="connsiteY7" fmla="*/ 0 h 10000"/>
              <a:gd name="connsiteX8" fmla="*/ 4684 w 9876"/>
              <a:gd name="connsiteY8" fmla="*/ 715 h 10000"/>
              <a:gd name="connsiteX9" fmla="*/ 4973 w 9876"/>
              <a:gd name="connsiteY9" fmla="*/ 357 h 10000"/>
              <a:gd name="connsiteX10" fmla="*/ 5142 w 9876"/>
              <a:gd name="connsiteY10" fmla="*/ 0 h 10000"/>
              <a:gd name="connsiteX11" fmla="*/ 5467 w 9876"/>
              <a:gd name="connsiteY11" fmla="*/ 1786 h 10000"/>
              <a:gd name="connsiteX12" fmla="*/ 6351 w 9876"/>
              <a:gd name="connsiteY12" fmla="*/ 4286 h 10000"/>
              <a:gd name="connsiteX13" fmla="*/ 7452 w 9876"/>
              <a:gd name="connsiteY13" fmla="*/ 3214 h 10000"/>
              <a:gd name="connsiteX14" fmla="*/ 8142 w 9876"/>
              <a:gd name="connsiteY14" fmla="*/ 3214 h 10000"/>
              <a:gd name="connsiteX15" fmla="*/ 9283 w 9876"/>
              <a:gd name="connsiteY15" fmla="*/ 6786 h 10000"/>
              <a:gd name="connsiteX16" fmla="*/ 9585 w 9876"/>
              <a:gd name="connsiteY16" fmla="*/ 6072 h 10000"/>
              <a:gd name="connsiteX17" fmla="*/ 9771 w 9876"/>
              <a:gd name="connsiteY17" fmla="*/ 4286 h 10000"/>
              <a:gd name="connsiteX18" fmla="*/ 9872 w 9876"/>
              <a:gd name="connsiteY18" fmla="*/ 1786 h 10000"/>
              <a:gd name="connsiteX19" fmla="*/ 9876 w 9876"/>
              <a:gd name="connsiteY19" fmla="*/ 5001 h 10000"/>
              <a:gd name="connsiteX20" fmla="*/ 9774 w 9876"/>
              <a:gd name="connsiteY20" fmla="*/ 7500 h 10000"/>
              <a:gd name="connsiteX21" fmla="*/ 9585 w 9876"/>
              <a:gd name="connsiteY21" fmla="*/ 9286 h 10000"/>
              <a:gd name="connsiteX22" fmla="*/ 9283 w 9876"/>
              <a:gd name="connsiteY22" fmla="*/ 10000 h 10000"/>
              <a:gd name="connsiteX23" fmla="*/ 8142 w 9876"/>
              <a:gd name="connsiteY23" fmla="*/ 6786 h 10000"/>
              <a:gd name="connsiteX24" fmla="*/ 7452 w 9876"/>
              <a:gd name="connsiteY24" fmla="*/ 6786 h 10000"/>
              <a:gd name="connsiteX25" fmla="*/ 6351 w 9876"/>
              <a:gd name="connsiteY25" fmla="*/ 7500 h 10000"/>
              <a:gd name="connsiteX26" fmla="*/ 5467 w 9876"/>
              <a:gd name="connsiteY26" fmla="*/ 5001 h 10000"/>
              <a:gd name="connsiteX27" fmla="*/ 5142 w 9876"/>
              <a:gd name="connsiteY27" fmla="*/ 3214 h 10000"/>
              <a:gd name="connsiteX28" fmla="*/ 4973 w 9876"/>
              <a:gd name="connsiteY28" fmla="*/ 3571 h 10000"/>
              <a:gd name="connsiteX29" fmla="*/ 4684 w 9876"/>
              <a:gd name="connsiteY29" fmla="*/ 4286 h 10000"/>
              <a:gd name="connsiteX30" fmla="*/ 3654 w 9876"/>
              <a:gd name="connsiteY30" fmla="*/ 3214 h 10000"/>
              <a:gd name="connsiteX31" fmla="*/ 2452 w 9876"/>
              <a:gd name="connsiteY31" fmla="*/ 8215 h 10000"/>
              <a:gd name="connsiteX32" fmla="*/ 1953 w 9876"/>
              <a:gd name="connsiteY32" fmla="*/ 6786 h 10000"/>
              <a:gd name="connsiteX33" fmla="*/ 1603 w 9876"/>
              <a:gd name="connsiteY33" fmla="*/ 5001 h 10000"/>
              <a:gd name="connsiteX34" fmla="*/ 649 w 9876"/>
              <a:gd name="connsiteY34" fmla="*/ 5001 h 10000"/>
              <a:gd name="connsiteX35" fmla="*/ 199 w 9876"/>
              <a:gd name="connsiteY35" fmla="*/ 4286 h 10000"/>
              <a:gd name="connsiteX36" fmla="*/ 24 w 9876"/>
              <a:gd name="connsiteY36" fmla="*/ 5714 h 10000"/>
              <a:gd name="connsiteX0" fmla="*/ 180 w 9979"/>
              <a:gd name="connsiteY0" fmla="*/ 4286 h 10000"/>
              <a:gd name="connsiteX1" fmla="*/ 0 w 9979"/>
              <a:gd name="connsiteY1" fmla="*/ 2500 h 10000"/>
              <a:gd name="connsiteX2" fmla="*/ 180 w 9979"/>
              <a:gd name="connsiteY2" fmla="*/ 715 h 10000"/>
              <a:gd name="connsiteX3" fmla="*/ 636 w 9979"/>
              <a:gd name="connsiteY3" fmla="*/ 1786 h 10000"/>
              <a:gd name="connsiteX4" fmla="*/ 1602 w 9979"/>
              <a:gd name="connsiteY4" fmla="*/ 1786 h 10000"/>
              <a:gd name="connsiteX5" fmla="*/ 1957 w 9979"/>
              <a:gd name="connsiteY5" fmla="*/ 3214 h 10000"/>
              <a:gd name="connsiteX6" fmla="*/ 2459 w 9979"/>
              <a:gd name="connsiteY6" fmla="*/ 5001 h 10000"/>
              <a:gd name="connsiteX7" fmla="*/ 3679 w 9979"/>
              <a:gd name="connsiteY7" fmla="*/ 0 h 10000"/>
              <a:gd name="connsiteX8" fmla="*/ 4722 w 9979"/>
              <a:gd name="connsiteY8" fmla="*/ 715 h 10000"/>
              <a:gd name="connsiteX9" fmla="*/ 5014 w 9979"/>
              <a:gd name="connsiteY9" fmla="*/ 357 h 10000"/>
              <a:gd name="connsiteX10" fmla="*/ 5186 w 9979"/>
              <a:gd name="connsiteY10" fmla="*/ 0 h 10000"/>
              <a:gd name="connsiteX11" fmla="*/ 5515 w 9979"/>
              <a:gd name="connsiteY11" fmla="*/ 1786 h 10000"/>
              <a:gd name="connsiteX12" fmla="*/ 6410 w 9979"/>
              <a:gd name="connsiteY12" fmla="*/ 4286 h 10000"/>
              <a:gd name="connsiteX13" fmla="*/ 7525 w 9979"/>
              <a:gd name="connsiteY13" fmla="*/ 3214 h 10000"/>
              <a:gd name="connsiteX14" fmla="*/ 8223 w 9979"/>
              <a:gd name="connsiteY14" fmla="*/ 3214 h 10000"/>
              <a:gd name="connsiteX15" fmla="*/ 9379 w 9979"/>
              <a:gd name="connsiteY15" fmla="*/ 6786 h 10000"/>
              <a:gd name="connsiteX16" fmla="*/ 9684 w 9979"/>
              <a:gd name="connsiteY16" fmla="*/ 6072 h 10000"/>
              <a:gd name="connsiteX17" fmla="*/ 9873 w 9979"/>
              <a:gd name="connsiteY17" fmla="*/ 4286 h 10000"/>
              <a:gd name="connsiteX18" fmla="*/ 9975 w 9979"/>
              <a:gd name="connsiteY18" fmla="*/ 1786 h 10000"/>
              <a:gd name="connsiteX19" fmla="*/ 9979 w 9979"/>
              <a:gd name="connsiteY19" fmla="*/ 5001 h 10000"/>
              <a:gd name="connsiteX20" fmla="*/ 9876 w 9979"/>
              <a:gd name="connsiteY20" fmla="*/ 7500 h 10000"/>
              <a:gd name="connsiteX21" fmla="*/ 9684 w 9979"/>
              <a:gd name="connsiteY21" fmla="*/ 9286 h 10000"/>
              <a:gd name="connsiteX22" fmla="*/ 9379 w 9979"/>
              <a:gd name="connsiteY22" fmla="*/ 10000 h 10000"/>
              <a:gd name="connsiteX23" fmla="*/ 8223 w 9979"/>
              <a:gd name="connsiteY23" fmla="*/ 6786 h 10000"/>
              <a:gd name="connsiteX24" fmla="*/ 7525 w 9979"/>
              <a:gd name="connsiteY24" fmla="*/ 6786 h 10000"/>
              <a:gd name="connsiteX25" fmla="*/ 6410 w 9979"/>
              <a:gd name="connsiteY25" fmla="*/ 7500 h 10000"/>
              <a:gd name="connsiteX26" fmla="*/ 5515 w 9979"/>
              <a:gd name="connsiteY26" fmla="*/ 5001 h 10000"/>
              <a:gd name="connsiteX27" fmla="*/ 5186 w 9979"/>
              <a:gd name="connsiteY27" fmla="*/ 3214 h 10000"/>
              <a:gd name="connsiteX28" fmla="*/ 5014 w 9979"/>
              <a:gd name="connsiteY28" fmla="*/ 3571 h 10000"/>
              <a:gd name="connsiteX29" fmla="*/ 4722 w 9979"/>
              <a:gd name="connsiteY29" fmla="*/ 4286 h 10000"/>
              <a:gd name="connsiteX30" fmla="*/ 3679 w 9979"/>
              <a:gd name="connsiteY30" fmla="*/ 3214 h 10000"/>
              <a:gd name="connsiteX31" fmla="*/ 2462 w 9979"/>
              <a:gd name="connsiteY31" fmla="*/ 8215 h 10000"/>
              <a:gd name="connsiteX32" fmla="*/ 1957 w 9979"/>
              <a:gd name="connsiteY32" fmla="*/ 6786 h 10000"/>
              <a:gd name="connsiteX33" fmla="*/ 1602 w 9979"/>
              <a:gd name="connsiteY33" fmla="*/ 5001 h 10000"/>
              <a:gd name="connsiteX34" fmla="*/ 636 w 9979"/>
              <a:gd name="connsiteY34" fmla="*/ 5001 h 10000"/>
              <a:gd name="connsiteX35" fmla="*/ 180 w 9979"/>
              <a:gd name="connsiteY35" fmla="*/ 4286 h 10000"/>
              <a:gd name="connsiteX0" fmla="*/ 0 w 9820"/>
              <a:gd name="connsiteY0" fmla="*/ 4286 h 10000"/>
              <a:gd name="connsiteX1" fmla="*/ 0 w 9820"/>
              <a:gd name="connsiteY1" fmla="*/ 715 h 10000"/>
              <a:gd name="connsiteX2" fmla="*/ 457 w 9820"/>
              <a:gd name="connsiteY2" fmla="*/ 1786 h 10000"/>
              <a:gd name="connsiteX3" fmla="*/ 1425 w 9820"/>
              <a:gd name="connsiteY3" fmla="*/ 1786 h 10000"/>
              <a:gd name="connsiteX4" fmla="*/ 1781 w 9820"/>
              <a:gd name="connsiteY4" fmla="*/ 3214 h 10000"/>
              <a:gd name="connsiteX5" fmla="*/ 2284 w 9820"/>
              <a:gd name="connsiteY5" fmla="*/ 5001 h 10000"/>
              <a:gd name="connsiteX6" fmla="*/ 3507 w 9820"/>
              <a:gd name="connsiteY6" fmla="*/ 0 h 10000"/>
              <a:gd name="connsiteX7" fmla="*/ 4552 w 9820"/>
              <a:gd name="connsiteY7" fmla="*/ 715 h 10000"/>
              <a:gd name="connsiteX8" fmla="*/ 4845 w 9820"/>
              <a:gd name="connsiteY8" fmla="*/ 357 h 10000"/>
              <a:gd name="connsiteX9" fmla="*/ 5017 w 9820"/>
              <a:gd name="connsiteY9" fmla="*/ 0 h 10000"/>
              <a:gd name="connsiteX10" fmla="*/ 5347 w 9820"/>
              <a:gd name="connsiteY10" fmla="*/ 1786 h 10000"/>
              <a:gd name="connsiteX11" fmla="*/ 6243 w 9820"/>
              <a:gd name="connsiteY11" fmla="*/ 4286 h 10000"/>
              <a:gd name="connsiteX12" fmla="*/ 7361 w 9820"/>
              <a:gd name="connsiteY12" fmla="*/ 3214 h 10000"/>
              <a:gd name="connsiteX13" fmla="*/ 8060 w 9820"/>
              <a:gd name="connsiteY13" fmla="*/ 3214 h 10000"/>
              <a:gd name="connsiteX14" fmla="*/ 9219 w 9820"/>
              <a:gd name="connsiteY14" fmla="*/ 6786 h 10000"/>
              <a:gd name="connsiteX15" fmla="*/ 9524 w 9820"/>
              <a:gd name="connsiteY15" fmla="*/ 6072 h 10000"/>
              <a:gd name="connsiteX16" fmla="*/ 9714 w 9820"/>
              <a:gd name="connsiteY16" fmla="*/ 4286 h 10000"/>
              <a:gd name="connsiteX17" fmla="*/ 9816 w 9820"/>
              <a:gd name="connsiteY17" fmla="*/ 1786 h 10000"/>
              <a:gd name="connsiteX18" fmla="*/ 9820 w 9820"/>
              <a:gd name="connsiteY18" fmla="*/ 5001 h 10000"/>
              <a:gd name="connsiteX19" fmla="*/ 9717 w 9820"/>
              <a:gd name="connsiteY19" fmla="*/ 7500 h 10000"/>
              <a:gd name="connsiteX20" fmla="*/ 9524 w 9820"/>
              <a:gd name="connsiteY20" fmla="*/ 9286 h 10000"/>
              <a:gd name="connsiteX21" fmla="*/ 9219 w 9820"/>
              <a:gd name="connsiteY21" fmla="*/ 10000 h 10000"/>
              <a:gd name="connsiteX22" fmla="*/ 8060 w 9820"/>
              <a:gd name="connsiteY22" fmla="*/ 6786 h 10000"/>
              <a:gd name="connsiteX23" fmla="*/ 7361 w 9820"/>
              <a:gd name="connsiteY23" fmla="*/ 6786 h 10000"/>
              <a:gd name="connsiteX24" fmla="*/ 6243 w 9820"/>
              <a:gd name="connsiteY24" fmla="*/ 7500 h 10000"/>
              <a:gd name="connsiteX25" fmla="*/ 5347 w 9820"/>
              <a:gd name="connsiteY25" fmla="*/ 5001 h 10000"/>
              <a:gd name="connsiteX26" fmla="*/ 5017 w 9820"/>
              <a:gd name="connsiteY26" fmla="*/ 3214 h 10000"/>
              <a:gd name="connsiteX27" fmla="*/ 4845 w 9820"/>
              <a:gd name="connsiteY27" fmla="*/ 3571 h 10000"/>
              <a:gd name="connsiteX28" fmla="*/ 4552 w 9820"/>
              <a:gd name="connsiteY28" fmla="*/ 4286 h 10000"/>
              <a:gd name="connsiteX29" fmla="*/ 3507 w 9820"/>
              <a:gd name="connsiteY29" fmla="*/ 3214 h 10000"/>
              <a:gd name="connsiteX30" fmla="*/ 2287 w 9820"/>
              <a:gd name="connsiteY30" fmla="*/ 8215 h 10000"/>
              <a:gd name="connsiteX31" fmla="*/ 1781 w 9820"/>
              <a:gd name="connsiteY31" fmla="*/ 6786 h 10000"/>
              <a:gd name="connsiteX32" fmla="*/ 1425 w 9820"/>
              <a:gd name="connsiteY32" fmla="*/ 5001 h 10000"/>
              <a:gd name="connsiteX33" fmla="*/ 457 w 9820"/>
              <a:gd name="connsiteY33" fmla="*/ 5001 h 10000"/>
              <a:gd name="connsiteX34" fmla="*/ 0 w 9820"/>
              <a:gd name="connsiteY34" fmla="*/ 4286 h 10000"/>
              <a:gd name="connsiteX0" fmla="*/ 33 w 10033"/>
              <a:gd name="connsiteY0" fmla="*/ 4286 h 10000"/>
              <a:gd name="connsiteX1" fmla="*/ 33 w 10033"/>
              <a:gd name="connsiteY1" fmla="*/ 715 h 10000"/>
              <a:gd name="connsiteX2" fmla="*/ 498 w 10033"/>
              <a:gd name="connsiteY2" fmla="*/ 1786 h 10000"/>
              <a:gd name="connsiteX3" fmla="*/ 1484 w 10033"/>
              <a:gd name="connsiteY3" fmla="*/ 1786 h 10000"/>
              <a:gd name="connsiteX4" fmla="*/ 1847 w 10033"/>
              <a:gd name="connsiteY4" fmla="*/ 3214 h 10000"/>
              <a:gd name="connsiteX5" fmla="*/ 2359 w 10033"/>
              <a:gd name="connsiteY5" fmla="*/ 5001 h 10000"/>
              <a:gd name="connsiteX6" fmla="*/ 3604 w 10033"/>
              <a:gd name="connsiteY6" fmla="*/ 0 h 10000"/>
              <a:gd name="connsiteX7" fmla="*/ 4668 w 10033"/>
              <a:gd name="connsiteY7" fmla="*/ 715 h 10000"/>
              <a:gd name="connsiteX8" fmla="*/ 4967 w 10033"/>
              <a:gd name="connsiteY8" fmla="*/ 357 h 10000"/>
              <a:gd name="connsiteX9" fmla="*/ 5142 w 10033"/>
              <a:gd name="connsiteY9" fmla="*/ 0 h 10000"/>
              <a:gd name="connsiteX10" fmla="*/ 5478 w 10033"/>
              <a:gd name="connsiteY10" fmla="*/ 1786 h 10000"/>
              <a:gd name="connsiteX11" fmla="*/ 6390 w 10033"/>
              <a:gd name="connsiteY11" fmla="*/ 4286 h 10000"/>
              <a:gd name="connsiteX12" fmla="*/ 7529 w 10033"/>
              <a:gd name="connsiteY12" fmla="*/ 3214 h 10000"/>
              <a:gd name="connsiteX13" fmla="*/ 8241 w 10033"/>
              <a:gd name="connsiteY13" fmla="*/ 3214 h 10000"/>
              <a:gd name="connsiteX14" fmla="*/ 9421 w 10033"/>
              <a:gd name="connsiteY14" fmla="*/ 6786 h 10000"/>
              <a:gd name="connsiteX15" fmla="*/ 9732 w 10033"/>
              <a:gd name="connsiteY15" fmla="*/ 6072 h 10000"/>
              <a:gd name="connsiteX16" fmla="*/ 9925 w 10033"/>
              <a:gd name="connsiteY16" fmla="*/ 4286 h 10000"/>
              <a:gd name="connsiteX17" fmla="*/ 10029 w 10033"/>
              <a:gd name="connsiteY17" fmla="*/ 1786 h 10000"/>
              <a:gd name="connsiteX18" fmla="*/ 10033 w 10033"/>
              <a:gd name="connsiteY18" fmla="*/ 5001 h 10000"/>
              <a:gd name="connsiteX19" fmla="*/ 9928 w 10033"/>
              <a:gd name="connsiteY19" fmla="*/ 7500 h 10000"/>
              <a:gd name="connsiteX20" fmla="*/ 9732 w 10033"/>
              <a:gd name="connsiteY20" fmla="*/ 9286 h 10000"/>
              <a:gd name="connsiteX21" fmla="*/ 9421 w 10033"/>
              <a:gd name="connsiteY21" fmla="*/ 10000 h 10000"/>
              <a:gd name="connsiteX22" fmla="*/ 8241 w 10033"/>
              <a:gd name="connsiteY22" fmla="*/ 6786 h 10000"/>
              <a:gd name="connsiteX23" fmla="*/ 7529 w 10033"/>
              <a:gd name="connsiteY23" fmla="*/ 6786 h 10000"/>
              <a:gd name="connsiteX24" fmla="*/ 6390 w 10033"/>
              <a:gd name="connsiteY24" fmla="*/ 7500 h 10000"/>
              <a:gd name="connsiteX25" fmla="*/ 5478 w 10033"/>
              <a:gd name="connsiteY25" fmla="*/ 5001 h 10000"/>
              <a:gd name="connsiteX26" fmla="*/ 5142 w 10033"/>
              <a:gd name="connsiteY26" fmla="*/ 3214 h 10000"/>
              <a:gd name="connsiteX27" fmla="*/ 4967 w 10033"/>
              <a:gd name="connsiteY27" fmla="*/ 3571 h 10000"/>
              <a:gd name="connsiteX28" fmla="*/ 4668 w 10033"/>
              <a:gd name="connsiteY28" fmla="*/ 4286 h 10000"/>
              <a:gd name="connsiteX29" fmla="*/ 3604 w 10033"/>
              <a:gd name="connsiteY29" fmla="*/ 3214 h 10000"/>
              <a:gd name="connsiteX30" fmla="*/ 2362 w 10033"/>
              <a:gd name="connsiteY30" fmla="*/ 8215 h 10000"/>
              <a:gd name="connsiteX31" fmla="*/ 1847 w 10033"/>
              <a:gd name="connsiteY31" fmla="*/ 6786 h 10000"/>
              <a:gd name="connsiteX32" fmla="*/ 1484 w 10033"/>
              <a:gd name="connsiteY32" fmla="*/ 5001 h 10000"/>
              <a:gd name="connsiteX33" fmla="*/ 498 w 10033"/>
              <a:gd name="connsiteY33" fmla="*/ 5001 h 10000"/>
              <a:gd name="connsiteX34" fmla="*/ 33 w 10033"/>
              <a:gd name="connsiteY34" fmla="*/ 4286 h 10000"/>
              <a:gd name="connsiteX0" fmla="*/ 1 w 10001"/>
              <a:gd name="connsiteY0" fmla="*/ 4286 h 10000"/>
              <a:gd name="connsiteX1" fmla="*/ 1 w 10001"/>
              <a:gd name="connsiteY1" fmla="*/ 715 h 10000"/>
              <a:gd name="connsiteX2" fmla="*/ 466 w 10001"/>
              <a:gd name="connsiteY2" fmla="*/ 1786 h 10000"/>
              <a:gd name="connsiteX3" fmla="*/ 1452 w 10001"/>
              <a:gd name="connsiteY3" fmla="*/ 1786 h 10000"/>
              <a:gd name="connsiteX4" fmla="*/ 1815 w 10001"/>
              <a:gd name="connsiteY4" fmla="*/ 3214 h 10000"/>
              <a:gd name="connsiteX5" fmla="*/ 2327 w 10001"/>
              <a:gd name="connsiteY5" fmla="*/ 5001 h 10000"/>
              <a:gd name="connsiteX6" fmla="*/ 3572 w 10001"/>
              <a:gd name="connsiteY6" fmla="*/ 0 h 10000"/>
              <a:gd name="connsiteX7" fmla="*/ 4636 w 10001"/>
              <a:gd name="connsiteY7" fmla="*/ 715 h 10000"/>
              <a:gd name="connsiteX8" fmla="*/ 4935 w 10001"/>
              <a:gd name="connsiteY8" fmla="*/ 357 h 10000"/>
              <a:gd name="connsiteX9" fmla="*/ 5110 w 10001"/>
              <a:gd name="connsiteY9" fmla="*/ 0 h 10000"/>
              <a:gd name="connsiteX10" fmla="*/ 5446 w 10001"/>
              <a:gd name="connsiteY10" fmla="*/ 1786 h 10000"/>
              <a:gd name="connsiteX11" fmla="*/ 6358 w 10001"/>
              <a:gd name="connsiteY11" fmla="*/ 4286 h 10000"/>
              <a:gd name="connsiteX12" fmla="*/ 7497 w 10001"/>
              <a:gd name="connsiteY12" fmla="*/ 3214 h 10000"/>
              <a:gd name="connsiteX13" fmla="*/ 8209 w 10001"/>
              <a:gd name="connsiteY13" fmla="*/ 3214 h 10000"/>
              <a:gd name="connsiteX14" fmla="*/ 9389 w 10001"/>
              <a:gd name="connsiteY14" fmla="*/ 6786 h 10000"/>
              <a:gd name="connsiteX15" fmla="*/ 9700 w 10001"/>
              <a:gd name="connsiteY15" fmla="*/ 6072 h 10000"/>
              <a:gd name="connsiteX16" fmla="*/ 9893 w 10001"/>
              <a:gd name="connsiteY16" fmla="*/ 4286 h 10000"/>
              <a:gd name="connsiteX17" fmla="*/ 9997 w 10001"/>
              <a:gd name="connsiteY17" fmla="*/ 1786 h 10000"/>
              <a:gd name="connsiteX18" fmla="*/ 10001 w 10001"/>
              <a:gd name="connsiteY18" fmla="*/ 5001 h 10000"/>
              <a:gd name="connsiteX19" fmla="*/ 9896 w 10001"/>
              <a:gd name="connsiteY19" fmla="*/ 7500 h 10000"/>
              <a:gd name="connsiteX20" fmla="*/ 9700 w 10001"/>
              <a:gd name="connsiteY20" fmla="*/ 9286 h 10000"/>
              <a:gd name="connsiteX21" fmla="*/ 9389 w 10001"/>
              <a:gd name="connsiteY21" fmla="*/ 10000 h 10000"/>
              <a:gd name="connsiteX22" fmla="*/ 8209 w 10001"/>
              <a:gd name="connsiteY22" fmla="*/ 6786 h 10000"/>
              <a:gd name="connsiteX23" fmla="*/ 7497 w 10001"/>
              <a:gd name="connsiteY23" fmla="*/ 6786 h 10000"/>
              <a:gd name="connsiteX24" fmla="*/ 6358 w 10001"/>
              <a:gd name="connsiteY24" fmla="*/ 7500 h 10000"/>
              <a:gd name="connsiteX25" fmla="*/ 5446 w 10001"/>
              <a:gd name="connsiteY25" fmla="*/ 5001 h 10000"/>
              <a:gd name="connsiteX26" fmla="*/ 5110 w 10001"/>
              <a:gd name="connsiteY26" fmla="*/ 3214 h 10000"/>
              <a:gd name="connsiteX27" fmla="*/ 4935 w 10001"/>
              <a:gd name="connsiteY27" fmla="*/ 3571 h 10000"/>
              <a:gd name="connsiteX28" fmla="*/ 4636 w 10001"/>
              <a:gd name="connsiteY28" fmla="*/ 4286 h 10000"/>
              <a:gd name="connsiteX29" fmla="*/ 3572 w 10001"/>
              <a:gd name="connsiteY29" fmla="*/ 3214 h 10000"/>
              <a:gd name="connsiteX30" fmla="*/ 2330 w 10001"/>
              <a:gd name="connsiteY30" fmla="*/ 8215 h 10000"/>
              <a:gd name="connsiteX31" fmla="*/ 1815 w 10001"/>
              <a:gd name="connsiteY31" fmla="*/ 6786 h 10000"/>
              <a:gd name="connsiteX32" fmla="*/ 1452 w 10001"/>
              <a:gd name="connsiteY32" fmla="*/ 5001 h 10000"/>
              <a:gd name="connsiteX33" fmla="*/ 466 w 10001"/>
              <a:gd name="connsiteY33" fmla="*/ 5001 h 10000"/>
              <a:gd name="connsiteX34" fmla="*/ 1 w 10001"/>
              <a:gd name="connsiteY34" fmla="*/ 4286 h 10000"/>
              <a:gd name="connsiteX0" fmla="*/ 1 w 10001"/>
              <a:gd name="connsiteY0" fmla="*/ 4286 h 10000"/>
              <a:gd name="connsiteX1" fmla="*/ 1 w 10001"/>
              <a:gd name="connsiteY1" fmla="*/ 715 h 10000"/>
              <a:gd name="connsiteX2" fmla="*/ 466 w 10001"/>
              <a:gd name="connsiteY2" fmla="*/ 1786 h 10000"/>
              <a:gd name="connsiteX3" fmla="*/ 1452 w 10001"/>
              <a:gd name="connsiteY3" fmla="*/ 1786 h 10000"/>
              <a:gd name="connsiteX4" fmla="*/ 1815 w 10001"/>
              <a:gd name="connsiteY4" fmla="*/ 3214 h 10000"/>
              <a:gd name="connsiteX5" fmla="*/ 2327 w 10001"/>
              <a:gd name="connsiteY5" fmla="*/ 5001 h 10000"/>
              <a:gd name="connsiteX6" fmla="*/ 3572 w 10001"/>
              <a:gd name="connsiteY6" fmla="*/ 0 h 10000"/>
              <a:gd name="connsiteX7" fmla="*/ 4636 w 10001"/>
              <a:gd name="connsiteY7" fmla="*/ 715 h 10000"/>
              <a:gd name="connsiteX8" fmla="*/ 4935 w 10001"/>
              <a:gd name="connsiteY8" fmla="*/ 357 h 10000"/>
              <a:gd name="connsiteX9" fmla="*/ 5110 w 10001"/>
              <a:gd name="connsiteY9" fmla="*/ 0 h 10000"/>
              <a:gd name="connsiteX10" fmla="*/ 5446 w 10001"/>
              <a:gd name="connsiteY10" fmla="*/ 1786 h 10000"/>
              <a:gd name="connsiteX11" fmla="*/ 6358 w 10001"/>
              <a:gd name="connsiteY11" fmla="*/ 4286 h 10000"/>
              <a:gd name="connsiteX12" fmla="*/ 7497 w 10001"/>
              <a:gd name="connsiteY12" fmla="*/ 3214 h 10000"/>
              <a:gd name="connsiteX13" fmla="*/ 8209 w 10001"/>
              <a:gd name="connsiteY13" fmla="*/ 3214 h 10000"/>
              <a:gd name="connsiteX14" fmla="*/ 9389 w 10001"/>
              <a:gd name="connsiteY14" fmla="*/ 6786 h 10000"/>
              <a:gd name="connsiteX15" fmla="*/ 9700 w 10001"/>
              <a:gd name="connsiteY15" fmla="*/ 6072 h 10000"/>
              <a:gd name="connsiteX16" fmla="*/ 9893 w 10001"/>
              <a:gd name="connsiteY16" fmla="*/ 4286 h 10000"/>
              <a:gd name="connsiteX17" fmla="*/ 10001 w 10001"/>
              <a:gd name="connsiteY17" fmla="*/ 5001 h 10000"/>
              <a:gd name="connsiteX18" fmla="*/ 9896 w 10001"/>
              <a:gd name="connsiteY18" fmla="*/ 7500 h 10000"/>
              <a:gd name="connsiteX19" fmla="*/ 9700 w 10001"/>
              <a:gd name="connsiteY19" fmla="*/ 9286 h 10000"/>
              <a:gd name="connsiteX20" fmla="*/ 9389 w 10001"/>
              <a:gd name="connsiteY20" fmla="*/ 10000 h 10000"/>
              <a:gd name="connsiteX21" fmla="*/ 8209 w 10001"/>
              <a:gd name="connsiteY21" fmla="*/ 6786 h 10000"/>
              <a:gd name="connsiteX22" fmla="*/ 7497 w 10001"/>
              <a:gd name="connsiteY22" fmla="*/ 6786 h 10000"/>
              <a:gd name="connsiteX23" fmla="*/ 6358 w 10001"/>
              <a:gd name="connsiteY23" fmla="*/ 7500 h 10000"/>
              <a:gd name="connsiteX24" fmla="*/ 5446 w 10001"/>
              <a:gd name="connsiteY24" fmla="*/ 5001 h 10000"/>
              <a:gd name="connsiteX25" fmla="*/ 5110 w 10001"/>
              <a:gd name="connsiteY25" fmla="*/ 3214 h 10000"/>
              <a:gd name="connsiteX26" fmla="*/ 4935 w 10001"/>
              <a:gd name="connsiteY26" fmla="*/ 3571 h 10000"/>
              <a:gd name="connsiteX27" fmla="*/ 4636 w 10001"/>
              <a:gd name="connsiteY27" fmla="*/ 4286 h 10000"/>
              <a:gd name="connsiteX28" fmla="*/ 3572 w 10001"/>
              <a:gd name="connsiteY28" fmla="*/ 3214 h 10000"/>
              <a:gd name="connsiteX29" fmla="*/ 2330 w 10001"/>
              <a:gd name="connsiteY29" fmla="*/ 8215 h 10000"/>
              <a:gd name="connsiteX30" fmla="*/ 1815 w 10001"/>
              <a:gd name="connsiteY30" fmla="*/ 6786 h 10000"/>
              <a:gd name="connsiteX31" fmla="*/ 1452 w 10001"/>
              <a:gd name="connsiteY31" fmla="*/ 5001 h 10000"/>
              <a:gd name="connsiteX32" fmla="*/ 466 w 10001"/>
              <a:gd name="connsiteY32" fmla="*/ 5001 h 10000"/>
              <a:gd name="connsiteX33" fmla="*/ 1 w 10001"/>
              <a:gd name="connsiteY33" fmla="*/ 4286 h 10000"/>
              <a:gd name="connsiteX0" fmla="*/ 1 w 9918"/>
              <a:gd name="connsiteY0" fmla="*/ 4286 h 10000"/>
              <a:gd name="connsiteX1" fmla="*/ 1 w 9918"/>
              <a:gd name="connsiteY1" fmla="*/ 715 h 10000"/>
              <a:gd name="connsiteX2" fmla="*/ 466 w 9918"/>
              <a:gd name="connsiteY2" fmla="*/ 1786 h 10000"/>
              <a:gd name="connsiteX3" fmla="*/ 1452 w 9918"/>
              <a:gd name="connsiteY3" fmla="*/ 1786 h 10000"/>
              <a:gd name="connsiteX4" fmla="*/ 1815 w 9918"/>
              <a:gd name="connsiteY4" fmla="*/ 3214 h 10000"/>
              <a:gd name="connsiteX5" fmla="*/ 2327 w 9918"/>
              <a:gd name="connsiteY5" fmla="*/ 5001 h 10000"/>
              <a:gd name="connsiteX6" fmla="*/ 3572 w 9918"/>
              <a:gd name="connsiteY6" fmla="*/ 0 h 10000"/>
              <a:gd name="connsiteX7" fmla="*/ 4636 w 9918"/>
              <a:gd name="connsiteY7" fmla="*/ 715 h 10000"/>
              <a:gd name="connsiteX8" fmla="*/ 4935 w 9918"/>
              <a:gd name="connsiteY8" fmla="*/ 357 h 10000"/>
              <a:gd name="connsiteX9" fmla="*/ 5110 w 9918"/>
              <a:gd name="connsiteY9" fmla="*/ 0 h 10000"/>
              <a:gd name="connsiteX10" fmla="*/ 5446 w 9918"/>
              <a:gd name="connsiteY10" fmla="*/ 1786 h 10000"/>
              <a:gd name="connsiteX11" fmla="*/ 6358 w 9918"/>
              <a:gd name="connsiteY11" fmla="*/ 4286 h 10000"/>
              <a:gd name="connsiteX12" fmla="*/ 7497 w 9918"/>
              <a:gd name="connsiteY12" fmla="*/ 3214 h 10000"/>
              <a:gd name="connsiteX13" fmla="*/ 8209 w 9918"/>
              <a:gd name="connsiteY13" fmla="*/ 3214 h 10000"/>
              <a:gd name="connsiteX14" fmla="*/ 9389 w 9918"/>
              <a:gd name="connsiteY14" fmla="*/ 6786 h 10000"/>
              <a:gd name="connsiteX15" fmla="*/ 9700 w 9918"/>
              <a:gd name="connsiteY15" fmla="*/ 6072 h 10000"/>
              <a:gd name="connsiteX16" fmla="*/ 9893 w 9918"/>
              <a:gd name="connsiteY16" fmla="*/ 4286 h 10000"/>
              <a:gd name="connsiteX17" fmla="*/ 9896 w 9918"/>
              <a:gd name="connsiteY17" fmla="*/ 7500 h 10000"/>
              <a:gd name="connsiteX18" fmla="*/ 9700 w 9918"/>
              <a:gd name="connsiteY18" fmla="*/ 9286 h 10000"/>
              <a:gd name="connsiteX19" fmla="*/ 9389 w 9918"/>
              <a:gd name="connsiteY19" fmla="*/ 10000 h 10000"/>
              <a:gd name="connsiteX20" fmla="*/ 8209 w 9918"/>
              <a:gd name="connsiteY20" fmla="*/ 6786 h 10000"/>
              <a:gd name="connsiteX21" fmla="*/ 7497 w 9918"/>
              <a:gd name="connsiteY21" fmla="*/ 6786 h 10000"/>
              <a:gd name="connsiteX22" fmla="*/ 6358 w 9918"/>
              <a:gd name="connsiteY22" fmla="*/ 7500 h 10000"/>
              <a:gd name="connsiteX23" fmla="*/ 5446 w 9918"/>
              <a:gd name="connsiteY23" fmla="*/ 5001 h 10000"/>
              <a:gd name="connsiteX24" fmla="*/ 5110 w 9918"/>
              <a:gd name="connsiteY24" fmla="*/ 3214 h 10000"/>
              <a:gd name="connsiteX25" fmla="*/ 4935 w 9918"/>
              <a:gd name="connsiteY25" fmla="*/ 3571 h 10000"/>
              <a:gd name="connsiteX26" fmla="*/ 4636 w 9918"/>
              <a:gd name="connsiteY26" fmla="*/ 4286 h 10000"/>
              <a:gd name="connsiteX27" fmla="*/ 3572 w 9918"/>
              <a:gd name="connsiteY27" fmla="*/ 3214 h 10000"/>
              <a:gd name="connsiteX28" fmla="*/ 2330 w 9918"/>
              <a:gd name="connsiteY28" fmla="*/ 8215 h 10000"/>
              <a:gd name="connsiteX29" fmla="*/ 1815 w 9918"/>
              <a:gd name="connsiteY29" fmla="*/ 6786 h 10000"/>
              <a:gd name="connsiteX30" fmla="*/ 1452 w 9918"/>
              <a:gd name="connsiteY30" fmla="*/ 5001 h 10000"/>
              <a:gd name="connsiteX31" fmla="*/ 466 w 9918"/>
              <a:gd name="connsiteY31" fmla="*/ 5001 h 10000"/>
              <a:gd name="connsiteX32" fmla="*/ 1 w 9918"/>
              <a:gd name="connsiteY32" fmla="*/ 4286 h 10000"/>
              <a:gd name="connsiteX0" fmla="*/ 1 w 9978"/>
              <a:gd name="connsiteY0" fmla="*/ 4286 h 10000"/>
              <a:gd name="connsiteX1" fmla="*/ 1 w 9978"/>
              <a:gd name="connsiteY1" fmla="*/ 715 h 10000"/>
              <a:gd name="connsiteX2" fmla="*/ 470 w 9978"/>
              <a:gd name="connsiteY2" fmla="*/ 1786 h 10000"/>
              <a:gd name="connsiteX3" fmla="*/ 1464 w 9978"/>
              <a:gd name="connsiteY3" fmla="*/ 1786 h 10000"/>
              <a:gd name="connsiteX4" fmla="*/ 1830 w 9978"/>
              <a:gd name="connsiteY4" fmla="*/ 3214 h 10000"/>
              <a:gd name="connsiteX5" fmla="*/ 2346 w 9978"/>
              <a:gd name="connsiteY5" fmla="*/ 5001 h 10000"/>
              <a:gd name="connsiteX6" fmla="*/ 3602 w 9978"/>
              <a:gd name="connsiteY6" fmla="*/ 0 h 10000"/>
              <a:gd name="connsiteX7" fmla="*/ 4674 w 9978"/>
              <a:gd name="connsiteY7" fmla="*/ 715 h 10000"/>
              <a:gd name="connsiteX8" fmla="*/ 4976 w 9978"/>
              <a:gd name="connsiteY8" fmla="*/ 357 h 10000"/>
              <a:gd name="connsiteX9" fmla="*/ 5152 w 9978"/>
              <a:gd name="connsiteY9" fmla="*/ 0 h 10000"/>
              <a:gd name="connsiteX10" fmla="*/ 5491 w 9978"/>
              <a:gd name="connsiteY10" fmla="*/ 1786 h 10000"/>
              <a:gd name="connsiteX11" fmla="*/ 6411 w 9978"/>
              <a:gd name="connsiteY11" fmla="*/ 4286 h 10000"/>
              <a:gd name="connsiteX12" fmla="*/ 7559 w 9978"/>
              <a:gd name="connsiteY12" fmla="*/ 3214 h 10000"/>
              <a:gd name="connsiteX13" fmla="*/ 8277 w 9978"/>
              <a:gd name="connsiteY13" fmla="*/ 3214 h 10000"/>
              <a:gd name="connsiteX14" fmla="*/ 9467 w 9978"/>
              <a:gd name="connsiteY14" fmla="*/ 6786 h 10000"/>
              <a:gd name="connsiteX15" fmla="*/ 9780 w 9978"/>
              <a:gd name="connsiteY15" fmla="*/ 6072 h 10000"/>
              <a:gd name="connsiteX16" fmla="*/ 9978 w 9978"/>
              <a:gd name="connsiteY16" fmla="*/ 7500 h 10000"/>
              <a:gd name="connsiteX17" fmla="*/ 9780 w 9978"/>
              <a:gd name="connsiteY17" fmla="*/ 9286 h 10000"/>
              <a:gd name="connsiteX18" fmla="*/ 9467 w 9978"/>
              <a:gd name="connsiteY18" fmla="*/ 10000 h 10000"/>
              <a:gd name="connsiteX19" fmla="*/ 8277 w 9978"/>
              <a:gd name="connsiteY19" fmla="*/ 6786 h 10000"/>
              <a:gd name="connsiteX20" fmla="*/ 7559 w 9978"/>
              <a:gd name="connsiteY20" fmla="*/ 6786 h 10000"/>
              <a:gd name="connsiteX21" fmla="*/ 6411 w 9978"/>
              <a:gd name="connsiteY21" fmla="*/ 7500 h 10000"/>
              <a:gd name="connsiteX22" fmla="*/ 5491 w 9978"/>
              <a:gd name="connsiteY22" fmla="*/ 5001 h 10000"/>
              <a:gd name="connsiteX23" fmla="*/ 5152 w 9978"/>
              <a:gd name="connsiteY23" fmla="*/ 3214 h 10000"/>
              <a:gd name="connsiteX24" fmla="*/ 4976 w 9978"/>
              <a:gd name="connsiteY24" fmla="*/ 3571 h 10000"/>
              <a:gd name="connsiteX25" fmla="*/ 4674 w 9978"/>
              <a:gd name="connsiteY25" fmla="*/ 4286 h 10000"/>
              <a:gd name="connsiteX26" fmla="*/ 3602 w 9978"/>
              <a:gd name="connsiteY26" fmla="*/ 3214 h 10000"/>
              <a:gd name="connsiteX27" fmla="*/ 2349 w 9978"/>
              <a:gd name="connsiteY27" fmla="*/ 8215 h 10000"/>
              <a:gd name="connsiteX28" fmla="*/ 1830 w 9978"/>
              <a:gd name="connsiteY28" fmla="*/ 6786 h 10000"/>
              <a:gd name="connsiteX29" fmla="*/ 1464 w 9978"/>
              <a:gd name="connsiteY29" fmla="*/ 5001 h 10000"/>
              <a:gd name="connsiteX30" fmla="*/ 470 w 9978"/>
              <a:gd name="connsiteY30" fmla="*/ 5001 h 10000"/>
              <a:gd name="connsiteX31" fmla="*/ 1 w 9978"/>
              <a:gd name="connsiteY31" fmla="*/ 4286 h 10000"/>
              <a:gd name="connsiteX0" fmla="*/ 1 w 9802"/>
              <a:gd name="connsiteY0" fmla="*/ 4286 h 10000"/>
              <a:gd name="connsiteX1" fmla="*/ 1 w 9802"/>
              <a:gd name="connsiteY1" fmla="*/ 715 h 10000"/>
              <a:gd name="connsiteX2" fmla="*/ 471 w 9802"/>
              <a:gd name="connsiteY2" fmla="*/ 1786 h 10000"/>
              <a:gd name="connsiteX3" fmla="*/ 1467 w 9802"/>
              <a:gd name="connsiteY3" fmla="*/ 1786 h 10000"/>
              <a:gd name="connsiteX4" fmla="*/ 1834 w 9802"/>
              <a:gd name="connsiteY4" fmla="*/ 3214 h 10000"/>
              <a:gd name="connsiteX5" fmla="*/ 2351 w 9802"/>
              <a:gd name="connsiteY5" fmla="*/ 5001 h 10000"/>
              <a:gd name="connsiteX6" fmla="*/ 3610 w 9802"/>
              <a:gd name="connsiteY6" fmla="*/ 0 h 10000"/>
              <a:gd name="connsiteX7" fmla="*/ 4684 w 9802"/>
              <a:gd name="connsiteY7" fmla="*/ 715 h 10000"/>
              <a:gd name="connsiteX8" fmla="*/ 4987 w 9802"/>
              <a:gd name="connsiteY8" fmla="*/ 357 h 10000"/>
              <a:gd name="connsiteX9" fmla="*/ 5163 w 9802"/>
              <a:gd name="connsiteY9" fmla="*/ 0 h 10000"/>
              <a:gd name="connsiteX10" fmla="*/ 5503 w 9802"/>
              <a:gd name="connsiteY10" fmla="*/ 1786 h 10000"/>
              <a:gd name="connsiteX11" fmla="*/ 6425 w 9802"/>
              <a:gd name="connsiteY11" fmla="*/ 4286 h 10000"/>
              <a:gd name="connsiteX12" fmla="*/ 7576 w 9802"/>
              <a:gd name="connsiteY12" fmla="*/ 3214 h 10000"/>
              <a:gd name="connsiteX13" fmla="*/ 8295 w 9802"/>
              <a:gd name="connsiteY13" fmla="*/ 3214 h 10000"/>
              <a:gd name="connsiteX14" fmla="*/ 9488 w 9802"/>
              <a:gd name="connsiteY14" fmla="*/ 6786 h 10000"/>
              <a:gd name="connsiteX15" fmla="*/ 9802 w 9802"/>
              <a:gd name="connsiteY15" fmla="*/ 6072 h 10000"/>
              <a:gd name="connsiteX16" fmla="*/ 9802 w 9802"/>
              <a:gd name="connsiteY16" fmla="*/ 9286 h 10000"/>
              <a:gd name="connsiteX17" fmla="*/ 9488 w 9802"/>
              <a:gd name="connsiteY17" fmla="*/ 10000 h 10000"/>
              <a:gd name="connsiteX18" fmla="*/ 8295 w 9802"/>
              <a:gd name="connsiteY18" fmla="*/ 6786 h 10000"/>
              <a:gd name="connsiteX19" fmla="*/ 7576 w 9802"/>
              <a:gd name="connsiteY19" fmla="*/ 6786 h 10000"/>
              <a:gd name="connsiteX20" fmla="*/ 6425 w 9802"/>
              <a:gd name="connsiteY20" fmla="*/ 7500 h 10000"/>
              <a:gd name="connsiteX21" fmla="*/ 5503 w 9802"/>
              <a:gd name="connsiteY21" fmla="*/ 5001 h 10000"/>
              <a:gd name="connsiteX22" fmla="*/ 5163 w 9802"/>
              <a:gd name="connsiteY22" fmla="*/ 3214 h 10000"/>
              <a:gd name="connsiteX23" fmla="*/ 4987 w 9802"/>
              <a:gd name="connsiteY23" fmla="*/ 3571 h 10000"/>
              <a:gd name="connsiteX24" fmla="*/ 4684 w 9802"/>
              <a:gd name="connsiteY24" fmla="*/ 4286 h 10000"/>
              <a:gd name="connsiteX25" fmla="*/ 3610 w 9802"/>
              <a:gd name="connsiteY25" fmla="*/ 3214 h 10000"/>
              <a:gd name="connsiteX26" fmla="*/ 2354 w 9802"/>
              <a:gd name="connsiteY26" fmla="*/ 8215 h 10000"/>
              <a:gd name="connsiteX27" fmla="*/ 1834 w 9802"/>
              <a:gd name="connsiteY27" fmla="*/ 6786 h 10000"/>
              <a:gd name="connsiteX28" fmla="*/ 1467 w 9802"/>
              <a:gd name="connsiteY28" fmla="*/ 5001 h 10000"/>
              <a:gd name="connsiteX29" fmla="*/ 471 w 9802"/>
              <a:gd name="connsiteY29" fmla="*/ 5001 h 10000"/>
              <a:gd name="connsiteX30" fmla="*/ 1 w 9802"/>
              <a:gd name="connsiteY30" fmla="*/ 4286 h 10000"/>
              <a:gd name="connsiteX0" fmla="*/ 1 w 10000"/>
              <a:gd name="connsiteY0" fmla="*/ 4286 h 10000"/>
              <a:gd name="connsiteX1" fmla="*/ 1 w 10000"/>
              <a:gd name="connsiteY1" fmla="*/ 715 h 10000"/>
              <a:gd name="connsiteX2" fmla="*/ 481 w 10000"/>
              <a:gd name="connsiteY2" fmla="*/ 1786 h 10000"/>
              <a:gd name="connsiteX3" fmla="*/ 1497 w 10000"/>
              <a:gd name="connsiteY3" fmla="*/ 1786 h 10000"/>
              <a:gd name="connsiteX4" fmla="*/ 1871 w 10000"/>
              <a:gd name="connsiteY4" fmla="*/ 3214 h 10000"/>
              <a:gd name="connsiteX5" fmla="*/ 2398 w 10000"/>
              <a:gd name="connsiteY5" fmla="*/ 5001 h 10000"/>
              <a:gd name="connsiteX6" fmla="*/ 3683 w 10000"/>
              <a:gd name="connsiteY6" fmla="*/ 0 h 10000"/>
              <a:gd name="connsiteX7" fmla="*/ 4779 w 10000"/>
              <a:gd name="connsiteY7" fmla="*/ 715 h 10000"/>
              <a:gd name="connsiteX8" fmla="*/ 5088 w 10000"/>
              <a:gd name="connsiteY8" fmla="*/ 357 h 10000"/>
              <a:gd name="connsiteX9" fmla="*/ 5267 w 10000"/>
              <a:gd name="connsiteY9" fmla="*/ 0 h 10000"/>
              <a:gd name="connsiteX10" fmla="*/ 5614 w 10000"/>
              <a:gd name="connsiteY10" fmla="*/ 1786 h 10000"/>
              <a:gd name="connsiteX11" fmla="*/ 6555 w 10000"/>
              <a:gd name="connsiteY11" fmla="*/ 4286 h 10000"/>
              <a:gd name="connsiteX12" fmla="*/ 7729 w 10000"/>
              <a:gd name="connsiteY12" fmla="*/ 3214 h 10000"/>
              <a:gd name="connsiteX13" fmla="*/ 8463 w 10000"/>
              <a:gd name="connsiteY13" fmla="*/ 3214 h 10000"/>
              <a:gd name="connsiteX14" fmla="*/ 9680 w 10000"/>
              <a:gd name="connsiteY14" fmla="*/ 6786 h 10000"/>
              <a:gd name="connsiteX15" fmla="*/ 10000 w 10000"/>
              <a:gd name="connsiteY15" fmla="*/ 9286 h 10000"/>
              <a:gd name="connsiteX16" fmla="*/ 9680 w 10000"/>
              <a:gd name="connsiteY16" fmla="*/ 10000 h 10000"/>
              <a:gd name="connsiteX17" fmla="*/ 8463 w 10000"/>
              <a:gd name="connsiteY17" fmla="*/ 6786 h 10000"/>
              <a:gd name="connsiteX18" fmla="*/ 7729 w 10000"/>
              <a:gd name="connsiteY18" fmla="*/ 6786 h 10000"/>
              <a:gd name="connsiteX19" fmla="*/ 6555 w 10000"/>
              <a:gd name="connsiteY19" fmla="*/ 7500 h 10000"/>
              <a:gd name="connsiteX20" fmla="*/ 5614 w 10000"/>
              <a:gd name="connsiteY20" fmla="*/ 5001 h 10000"/>
              <a:gd name="connsiteX21" fmla="*/ 5267 w 10000"/>
              <a:gd name="connsiteY21" fmla="*/ 3214 h 10000"/>
              <a:gd name="connsiteX22" fmla="*/ 5088 w 10000"/>
              <a:gd name="connsiteY22" fmla="*/ 3571 h 10000"/>
              <a:gd name="connsiteX23" fmla="*/ 4779 w 10000"/>
              <a:gd name="connsiteY23" fmla="*/ 4286 h 10000"/>
              <a:gd name="connsiteX24" fmla="*/ 3683 w 10000"/>
              <a:gd name="connsiteY24" fmla="*/ 3214 h 10000"/>
              <a:gd name="connsiteX25" fmla="*/ 2402 w 10000"/>
              <a:gd name="connsiteY25" fmla="*/ 8215 h 10000"/>
              <a:gd name="connsiteX26" fmla="*/ 1871 w 10000"/>
              <a:gd name="connsiteY26" fmla="*/ 6786 h 10000"/>
              <a:gd name="connsiteX27" fmla="*/ 1497 w 10000"/>
              <a:gd name="connsiteY27" fmla="*/ 5001 h 10000"/>
              <a:gd name="connsiteX28" fmla="*/ 481 w 10000"/>
              <a:gd name="connsiteY28" fmla="*/ 5001 h 10000"/>
              <a:gd name="connsiteX29" fmla="*/ 1 w 10000"/>
              <a:gd name="connsiteY29" fmla="*/ 4286 h 10000"/>
              <a:gd name="connsiteX0" fmla="*/ 1 w 9680"/>
              <a:gd name="connsiteY0" fmla="*/ 4286 h 10000"/>
              <a:gd name="connsiteX1" fmla="*/ 1 w 9680"/>
              <a:gd name="connsiteY1" fmla="*/ 715 h 10000"/>
              <a:gd name="connsiteX2" fmla="*/ 481 w 9680"/>
              <a:gd name="connsiteY2" fmla="*/ 1786 h 10000"/>
              <a:gd name="connsiteX3" fmla="*/ 1497 w 9680"/>
              <a:gd name="connsiteY3" fmla="*/ 1786 h 10000"/>
              <a:gd name="connsiteX4" fmla="*/ 1871 w 9680"/>
              <a:gd name="connsiteY4" fmla="*/ 3214 h 10000"/>
              <a:gd name="connsiteX5" fmla="*/ 2398 w 9680"/>
              <a:gd name="connsiteY5" fmla="*/ 5001 h 10000"/>
              <a:gd name="connsiteX6" fmla="*/ 3683 w 9680"/>
              <a:gd name="connsiteY6" fmla="*/ 0 h 10000"/>
              <a:gd name="connsiteX7" fmla="*/ 4779 w 9680"/>
              <a:gd name="connsiteY7" fmla="*/ 715 h 10000"/>
              <a:gd name="connsiteX8" fmla="*/ 5088 w 9680"/>
              <a:gd name="connsiteY8" fmla="*/ 357 h 10000"/>
              <a:gd name="connsiteX9" fmla="*/ 5267 w 9680"/>
              <a:gd name="connsiteY9" fmla="*/ 0 h 10000"/>
              <a:gd name="connsiteX10" fmla="*/ 5614 w 9680"/>
              <a:gd name="connsiteY10" fmla="*/ 1786 h 10000"/>
              <a:gd name="connsiteX11" fmla="*/ 6555 w 9680"/>
              <a:gd name="connsiteY11" fmla="*/ 4286 h 10000"/>
              <a:gd name="connsiteX12" fmla="*/ 7729 w 9680"/>
              <a:gd name="connsiteY12" fmla="*/ 3214 h 10000"/>
              <a:gd name="connsiteX13" fmla="*/ 8463 w 9680"/>
              <a:gd name="connsiteY13" fmla="*/ 3214 h 10000"/>
              <a:gd name="connsiteX14" fmla="*/ 9680 w 9680"/>
              <a:gd name="connsiteY14" fmla="*/ 6786 h 10000"/>
              <a:gd name="connsiteX15" fmla="*/ 9680 w 9680"/>
              <a:gd name="connsiteY15" fmla="*/ 10000 h 10000"/>
              <a:gd name="connsiteX16" fmla="*/ 8463 w 9680"/>
              <a:gd name="connsiteY16" fmla="*/ 6786 h 10000"/>
              <a:gd name="connsiteX17" fmla="*/ 7729 w 9680"/>
              <a:gd name="connsiteY17" fmla="*/ 6786 h 10000"/>
              <a:gd name="connsiteX18" fmla="*/ 6555 w 9680"/>
              <a:gd name="connsiteY18" fmla="*/ 7500 h 10000"/>
              <a:gd name="connsiteX19" fmla="*/ 5614 w 9680"/>
              <a:gd name="connsiteY19" fmla="*/ 5001 h 10000"/>
              <a:gd name="connsiteX20" fmla="*/ 5267 w 9680"/>
              <a:gd name="connsiteY20" fmla="*/ 3214 h 10000"/>
              <a:gd name="connsiteX21" fmla="*/ 5088 w 9680"/>
              <a:gd name="connsiteY21" fmla="*/ 3571 h 10000"/>
              <a:gd name="connsiteX22" fmla="*/ 4779 w 9680"/>
              <a:gd name="connsiteY22" fmla="*/ 4286 h 10000"/>
              <a:gd name="connsiteX23" fmla="*/ 3683 w 9680"/>
              <a:gd name="connsiteY23" fmla="*/ 3214 h 10000"/>
              <a:gd name="connsiteX24" fmla="*/ 2402 w 9680"/>
              <a:gd name="connsiteY24" fmla="*/ 8215 h 10000"/>
              <a:gd name="connsiteX25" fmla="*/ 1871 w 9680"/>
              <a:gd name="connsiteY25" fmla="*/ 6786 h 10000"/>
              <a:gd name="connsiteX26" fmla="*/ 1497 w 9680"/>
              <a:gd name="connsiteY26" fmla="*/ 5001 h 10000"/>
              <a:gd name="connsiteX27" fmla="*/ 481 w 9680"/>
              <a:gd name="connsiteY27" fmla="*/ 5001 h 10000"/>
              <a:gd name="connsiteX28" fmla="*/ 1 w 9680"/>
              <a:gd name="connsiteY28" fmla="*/ 4286 h 10000"/>
              <a:gd name="connsiteX0" fmla="*/ 1 w 10000"/>
              <a:gd name="connsiteY0" fmla="*/ 4286 h 10083"/>
              <a:gd name="connsiteX1" fmla="*/ 1 w 10000"/>
              <a:gd name="connsiteY1" fmla="*/ 715 h 10083"/>
              <a:gd name="connsiteX2" fmla="*/ 497 w 10000"/>
              <a:gd name="connsiteY2" fmla="*/ 1786 h 10083"/>
              <a:gd name="connsiteX3" fmla="*/ 1546 w 10000"/>
              <a:gd name="connsiteY3" fmla="*/ 1786 h 10083"/>
              <a:gd name="connsiteX4" fmla="*/ 1933 w 10000"/>
              <a:gd name="connsiteY4" fmla="*/ 3214 h 10083"/>
              <a:gd name="connsiteX5" fmla="*/ 2477 w 10000"/>
              <a:gd name="connsiteY5" fmla="*/ 5001 h 10083"/>
              <a:gd name="connsiteX6" fmla="*/ 3805 w 10000"/>
              <a:gd name="connsiteY6" fmla="*/ 0 h 10083"/>
              <a:gd name="connsiteX7" fmla="*/ 4937 w 10000"/>
              <a:gd name="connsiteY7" fmla="*/ 715 h 10083"/>
              <a:gd name="connsiteX8" fmla="*/ 5256 w 10000"/>
              <a:gd name="connsiteY8" fmla="*/ 357 h 10083"/>
              <a:gd name="connsiteX9" fmla="*/ 5441 w 10000"/>
              <a:gd name="connsiteY9" fmla="*/ 0 h 10083"/>
              <a:gd name="connsiteX10" fmla="*/ 5800 w 10000"/>
              <a:gd name="connsiteY10" fmla="*/ 1786 h 10083"/>
              <a:gd name="connsiteX11" fmla="*/ 6772 w 10000"/>
              <a:gd name="connsiteY11" fmla="*/ 4286 h 10083"/>
              <a:gd name="connsiteX12" fmla="*/ 7985 w 10000"/>
              <a:gd name="connsiteY12" fmla="*/ 3214 h 10083"/>
              <a:gd name="connsiteX13" fmla="*/ 8743 w 10000"/>
              <a:gd name="connsiteY13" fmla="*/ 3214 h 10083"/>
              <a:gd name="connsiteX14" fmla="*/ 10000 w 10000"/>
              <a:gd name="connsiteY14" fmla="*/ 10000 h 10083"/>
              <a:gd name="connsiteX15" fmla="*/ 8743 w 10000"/>
              <a:gd name="connsiteY15" fmla="*/ 6786 h 10083"/>
              <a:gd name="connsiteX16" fmla="*/ 7985 w 10000"/>
              <a:gd name="connsiteY16" fmla="*/ 6786 h 10083"/>
              <a:gd name="connsiteX17" fmla="*/ 6772 w 10000"/>
              <a:gd name="connsiteY17" fmla="*/ 7500 h 10083"/>
              <a:gd name="connsiteX18" fmla="*/ 5800 w 10000"/>
              <a:gd name="connsiteY18" fmla="*/ 5001 h 10083"/>
              <a:gd name="connsiteX19" fmla="*/ 5441 w 10000"/>
              <a:gd name="connsiteY19" fmla="*/ 3214 h 10083"/>
              <a:gd name="connsiteX20" fmla="*/ 5256 w 10000"/>
              <a:gd name="connsiteY20" fmla="*/ 3571 h 10083"/>
              <a:gd name="connsiteX21" fmla="*/ 4937 w 10000"/>
              <a:gd name="connsiteY21" fmla="*/ 4286 h 10083"/>
              <a:gd name="connsiteX22" fmla="*/ 3805 w 10000"/>
              <a:gd name="connsiteY22" fmla="*/ 3214 h 10083"/>
              <a:gd name="connsiteX23" fmla="*/ 2481 w 10000"/>
              <a:gd name="connsiteY23" fmla="*/ 8215 h 10083"/>
              <a:gd name="connsiteX24" fmla="*/ 1933 w 10000"/>
              <a:gd name="connsiteY24" fmla="*/ 6786 h 10083"/>
              <a:gd name="connsiteX25" fmla="*/ 1546 w 10000"/>
              <a:gd name="connsiteY25" fmla="*/ 5001 h 10083"/>
              <a:gd name="connsiteX26" fmla="*/ 497 w 10000"/>
              <a:gd name="connsiteY26" fmla="*/ 5001 h 10083"/>
              <a:gd name="connsiteX27" fmla="*/ 1 w 10000"/>
              <a:gd name="connsiteY27" fmla="*/ 4286 h 10083"/>
              <a:gd name="connsiteX0" fmla="*/ 1 w 8743"/>
              <a:gd name="connsiteY0" fmla="*/ 4286 h 8285"/>
              <a:gd name="connsiteX1" fmla="*/ 1 w 8743"/>
              <a:gd name="connsiteY1" fmla="*/ 715 h 8285"/>
              <a:gd name="connsiteX2" fmla="*/ 497 w 8743"/>
              <a:gd name="connsiteY2" fmla="*/ 1786 h 8285"/>
              <a:gd name="connsiteX3" fmla="*/ 1546 w 8743"/>
              <a:gd name="connsiteY3" fmla="*/ 1786 h 8285"/>
              <a:gd name="connsiteX4" fmla="*/ 1933 w 8743"/>
              <a:gd name="connsiteY4" fmla="*/ 3214 h 8285"/>
              <a:gd name="connsiteX5" fmla="*/ 2477 w 8743"/>
              <a:gd name="connsiteY5" fmla="*/ 5001 h 8285"/>
              <a:gd name="connsiteX6" fmla="*/ 3805 w 8743"/>
              <a:gd name="connsiteY6" fmla="*/ 0 h 8285"/>
              <a:gd name="connsiteX7" fmla="*/ 4937 w 8743"/>
              <a:gd name="connsiteY7" fmla="*/ 715 h 8285"/>
              <a:gd name="connsiteX8" fmla="*/ 5256 w 8743"/>
              <a:gd name="connsiteY8" fmla="*/ 357 h 8285"/>
              <a:gd name="connsiteX9" fmla="*/ 5441 w 8743"/>
              <a:gd name="connsiteY9" fmla="*/ 0 h 8285"/>
              <a:gd name="connsiteX10" fmla="*/ 5800 w 8743"/>
              <a:gd name="connsiteY10" fmla="*/ 1786 h 8285"/>
              <a:gd name="connsiteX11" fmla="*/ 6772 w 8743"/>
              <a:gd name="connsiteY11" fmla="*/ 4286 h 8285"/>
              <a:gd name="connsiteX12" fmla="*/ 7985 w 8743"/>
              <a:gd name="connsiteY12" fmla="*/ 3214 h 8285"/>
              <a:gd name="connsiteX13" fmla="*/ 8743 w 8743"/>
              <a:gd name="connsiteY13" fmla="*/ 3214 h 8285"/>
              <a:gd name="connsiteX14" fmla="*/ 8743 w 8743"/>
              <a:gd name="connsiteY14" fmla="*/ 6786 h 8285"/>
              <a:gd name="connsiteX15" fmla="*/ 7985 w 8743"/>
              <a:gd name="connsiteY15" fmla="*/ 6786 h 8285"/>
              <a:gd name="connsiteX16" fmla="*/ 6772 w 8743"/>
              <a:gd name="connsiteY16" fmla="*/ 7500 h 8285"/>
              <a:gd name="connsiteX17" fmla="*/ 5800 w 8743"/>
              <a:gd name="connsiteY17" fmla="*/ 5001 h 8285"/>
              <a:gd name="connsiteX18" fmla="*/ 5441 w 8743"/>
              <a:gd name="connsiteY18" fmla="*/ 3214 h 8285"/>
              <a:gd name="connsiteX19" fmla="*/ 5256 w 8743"/>
              <a:gd name="connsiteY19" fmla="*/ 3571 h 8285"/>
              <a:gd name="connsiteX20" fmla="*/ 4937 w 8743"/>
              <a:gd name="connsiteY20" fmla="*/ 4286 h 8285"/>
              <a:gd name="connsiteX21" fmla="*/ 3805 w 8743"/>
              <a:gd name="connsiteY21" fmla="*/ 3214 h 8285"/>
              <a:gd name="connsiteX22" fmla="*/ 2481 w 8743"/>
              <a:gd name="connsiteY22" fmla="*/ 8215 h 8285"/>
              <a:gd name="connsiteX23" fmla="*/ 1933 w 8743"/>
              <a:gd name="connsiteY23" fmla="*/ 6786 h 8285"/>
              <a:gd name="connsiteX24" fmla="*/ 1546 w 8743"/>
              <a:gd name="connsiteY24" fmla="*/ 5001 h 8285"/>
              <a:gd name="connsiteX25" fmla="*/ 497 w 8743"/>
              <a:gd name="connsiteY25" fmla="*/ 5001 h 8285"/>
              <a:gd name="connsiteX26" fmla="*/ 1 w 8743"/>
              <a:gd name="connsiteY26" fmla="*/ 4286 h 8285"/>
              <a:gd name="connsiteX0" fmla="*/ 1 w 10000"/>
              <a:gd name="connsiteY0" fmla="*/ 5173 h 10001"/>
              <a:gd name="connsiteX1" fmla="*/ 1 w 10000"/>
              <a:gd name="connsiteY1" fmla="*/ 863 h 10001"/>
              <a:gd name="connsiteX2" fmla="*/ 568 w 10000"/>
              <a:gd name="connsiteY2" fmla="*/ 2156 h 10001"/>
              <a:gd name="connsiteX3" fmla="*/ 1768 w 10000"/>
              <a:gd name="connsiteY3" fmla="*/ 2156 h 10001"/>
              <a:gd name="connsiteX4" fmla="*/ 2211 w 10000"/>
              <a:gd name="connsiteY4" fmla="*/ 3879 h 10001"/>
              <a:gd name="connsiteX5" fmla="*/ 2833 w 10000"/>
              <a:gd name="connsiteY5" fmla="*/ 6036 h 10001"/>
              <a:gd name="connsiteX6" fmla="*/ 4352 w 10000"/>
              <a:gd name="connsiteY6" fmla="*/ 0 h 10001"/>
              <a:gd name="connsiteX7" fmla="*/ 5647 w 10000"/>
              <a:gd name="connsiteY7" fmla="*/ 863 h 10001"/>
              <a:gd name="connsiteX8" fmla="*/ 6012 w 10000"/>
              <a:gd name="connsiteY8" fmla="*/ 431 h 10001"/>
              <a:gd name="connsiteX9" fmla="*/ 6223 w 10000"/>
              <a:gd name="connsiteY9" fmla="*/ 0 h 10001"/>
              <a:gd name="connsiteX10" fmla="*/ 6634 w 10000"/>
              <a:gd name="connsiteY10" fmla="*/ 2156 h 10001"/>
              <a:gd name="connsiteX11" fmla="*/ 7746 w 10000"/>
              <a:gd name="connsiteY11" fmla="*/ 5173 h 10001"/>
              <a:gd name="connsiteX12" fmla="*/ 9133 w 10000"/>
              <a:gd name="connsiteY12" fmla="*/ 3879 h 10001"/>
              <a:gd name="connsiteX13" fmla="*/ 10000 w 10000"/>
              <a:gd name="connsiteY13" fmla="*/ 8191 h 10001"/>
              <a:gd name="connsiteX14" fmla="*/ 9133 w 10000"/>
              <a:gd name="connsiteY14" fmla="*/ 8191 h 10001"/>
              <a:gd name="connsiteX15" fmla="*/ 7746 w 10000"/>
              <a:gd name="connsiteY15" fmla="*/ 9053 h 10001"/>
              <a:gd name="connsiteX16" fmla="*/ 6634 w 10000"/>
              <a:gd name="connsiteY16" fmla="*/ 6036 h 10001"/>
              <a:gd name="connsiteX17" fmla="*/ 6223 w 10000"/>
              <a:gd name="connsiteY17" fmla="*/ 3879 h 10001"/>
              <a:gd name="connsiteX18" fmla="*/ 6012 w 10000"/>
              <a:gd name="connsiteY18" fmla="*/ 4310 h 10001"/>
              <a:gd name="connsiteX19" fmla="*/ 5647 w 10000"/>
              <a:gd name="connsiteY19" fmla="*/ 5173 h 10001"/>
              <a:gd name="connsiteX20" fmla="*/ 4352 w 10000"/>
              <a:gd name="connsiteY20" fmla="*/ 3879 h 10001"/>
              <a:gd name="connsiteX21" fmla="*/ 2838 w 10000"/>
              <a:gd name="connsiteY21" fmla="*/ 9916 h 10001"/>
              <a:gd name="connsiteX22" fmla="*/ 2211 w 10000"/>
              <a:gd name="connsiteY22" fmla="*/ 8191 h 10001"/>
              <a:gd name="connsiteX23" fmla="*/ 1768 w 10000"/>
              <a:gd name="connsiteY23" fmla="*/ 6036 h 10001"/>
              <a:gd name="connsiteX24" fmla="*/ 568 w 10000"/>
              <a:gd name="connsiteY24" fmla="*/ 6036 h 10001"/>
              <a:gd name="connsiteX25" fmla="*/ 1 w 10000"/>
              <a:gd name="connsiteY25" fmla="*/ 5173 h 10001"/>
              <a:gd name="connsiteX0" fmla="*/ 1 w 9133"/>
              <a:gd name="connsiteY0" fmla="*/ 5173 h 10001"/>
              <a:gd name="connsiteX1" fmla="*/ 1 w 9133"/>
              <a:gd name="connsiteY1" fmla="*/ 863 h 10001"/>
              <a:gd name="connsiteX2" fmla="*/ 568 w 9133"/>
              <a:gd name="connsiteY2" fmla="*/ 2156 h 10001"/>
              <a:gd name="connsiteX3" fmla="*/ 1768 w 9133"/>
              <a:gd name="connsiteY3" fmla="*/ 2156 h 10001"/>
              <a:gd name="connsiteX4" fmla="*/ 2211 w 9133"/>
              <a:gd name="connsiteY4" fmla="*/ 3879 h 10001"/>
              <a:gd name="connsiteX5" fmla="*/ 2833 w 9133"/>
              <a:gd name="connsiteY5" fmla="*/ 6036 h 10001"/>
              <a:gd name="connsiteX6" fmla="*/ 4352 w 9133"/>
              <a:gd name="connsiteY6" fmla="*/ 0 h 10001"/>
              <a:gd name="connsiteX7" fmla="*/ 5647 w 9133"/>
              <a:gd name="connsiteY7" fmla="*/ 863 h 10001"/>
              <a:gd name="connsiteX8" fmla="*/ 6012 w 9133"/>
              <a:gd name="connsiteY8" fmla="*/ 431 h 10001"/>
              <a:gd name="connsiteX9" fmla="*/ 6223 w 9133"/>
              <a:gd name="connsiteY9" fmla="*/ 0 h 10001"/>
              <a:gd name="connsiteX10" fmla="*/ 6634 w 9133"/>
              <a:gd name="connsiteY10" fmla="*/ 2156 h 10001"/>
              <a:gd name="connsiteX11" fmla="*/ 7746 w 9133"/>
              <a:gd name="connsiteY11" fmla="*/ 5173 h 10001"/>
              <a:gd name="connsiteX12" fmla="*/ 9133 w 9133"/>
              <a:gd name="connsiteY12" fmla="*/ 3879 h 10001"/>
              <a:gd name="connsiteX13" fmla="*/ 9133 w 9133"/>
              <a:gd name="connsiteY13" fmla="*/ 8191 h 10001"/>
              <a:gd name="connsiteX14" fmla="*/ 7746 w 9133"/>
              <a:gd name="connsiteY14" fmla="*/ 9053 h 10001"/>
              <a:gd name="connsiteX15" fmla="*/ 6634 w 9133"/>
              <a:gd name="connsiteY15" fmla="*/ 6036 h 10001"/>
              <a:gd name="connsiteX16" fmla="*/ 6223 w 9133"/>
              <a:gd name="connsiteY16" fmla="*/ 3879 h 10001"/>
              <a:gd name="connsiteX17" fmla="*/ 6012 w 9133"/>
              <a:gd name="connsiteY17" fmla="*/ 4310 h 10001"/>
              <a:gd name="connsiteX18" fmla="*/ 5647 w 9133"/>
              <a:gd name="connsiteY18" fmla="*/ 5173 h 10001"/>
              <a:gd name="connsiteX19" fmla="*/ 4352 w 9133"/>
              <a:gd name="connsiteY19" fmla="*/ 3879 h 10001"/>
              <a:gd name="connsiteX20" fmla="*/ 2838 w 9133"/>
              <a:gd name="connsiteY20" fmla="*/ 9916 h 10001"/>
              <a:gd name="connsiteX21" fmla="*/ 2211 w 9133"/>
              <a:gd name="connsiteY21" fmla="*/ 8191 h 10001"/>
              <a:gd name="connsiteX22" fmla="*/ 1768 w 9133"/>
              <a:gd name="connsiteY22" fmla="*/ 6036 h 10001"/>
              <a:gd name="connsiteX23" fmla="*/ 568 w 9133"/>
              <a:gd name="connsiteY23" fmla="*/ 6036 h 10001"/>
              <a:gd name="connsiteX24" fmla="*/ 1 w 9133"/>
              <a:gd name="connsiteY24" fmla="*/ 5173 h 10001"/>
              <a:gd name="connsiteX0" fmla="*/ 1 w 10000"/>
              <a:gd name="connsiteY0" fmla="*/ 5172 h 10000"/>
              <a:gd name="connsiteX1" fmla="*/ 1 w 10000"/>
              <a:gd name="connsiteY1" fmla="*/ 863 h 10000"/>
              <a:gd name="connsiteX2" fmla="*/ 622 w 10000"/>
              <a:gd name="connsiteY2" fmla="*/ 2156 h 10000"/>
              <a:gd name="connsiteX3" fmla="*/ 1936 w 10000"/>
              <a:gd name="connsiteY3" fmla="*/ 2156 h 10000"/>
              <a:gd name="connsiteX4" fmla="*/ 2421 w 10000"/>
              <a:gd name="connsiteY4" fmla="*/ 3879 h 10000"/>
              <a:gd name="connsiteX5" fmla="*/ 3102 w 10000"/>
              <a:gd name="connsiteY5" fmla="*/ 6035 h 10000"/>
              <a:gd name="connsiteX6" fmla="*/ 4765 w 10000"/>
              <a:gd name="connsiteY6" fmla="*/ 0 h 10000"/>
              <a:gd name="connsiteX7" fmla="*/ 6183 w 10000"/>
              <a:gd name="connsiteY7" fmla="*/ 863 h 10000"/>
              <a:gd name="connsiteX8" fmla="*/ 6583 w 10000"/>
              <a:gd name="connsiteY8" fmla="*/ 431 h 10000"/>
              <a:gd name="connsiteX9" fmla="*/ 6814 w 10000"/>
              <a:gd name="connsiteY9" fmla="*/ 0 h 10000"/>
              <a:gd name="connsiteX10" fmla="*/ 7264 w 10000"/>
              <a:gd name="connsiteY10" fmla="*/ 2156 h 10000"/>
              <a:gd name="connsiteX11" fmla="*/ 8481 w 10000"/>
              <a:gd name="connsiteY11" fmla="*/ 5172 h 10000"/>
              <a:gd name="connsiteX12" fmla="*/ 10000 w 10000"/>
              <a:gd name="connsiteY12" fmla="*/ 8190 h 10000"/>
              <a:gd name="connsiteX13" fmla="*/ 8481 w 10000"/>
              <a:gd name="connsiteY13" fmla="*/ 9052 h 10000"/>
              <a:gd name="connsiteX14" fmla="*/ 7264 w 10000"/>
              <a:gd name="connsiteY14" fmla="*/ 6035 h 10000"/>
              <a:gd name="connsiteX15" fmla="*/ 6814 w 10000"/>
              <a:gd name="connsiteY15" fmla="*/ 3879 h 10000"/>
              <a:gd name="connsiteX16" fmla="*/ 6583 w 10000"/>
              <a:gd name="connsiteY16" fmla="*/ 4310 h 10000"/>
              <a:gd name="connsiteX17" fmla="*/ 6183 w 10000"/>
              <a:gd name="connsiteY17" fmla="*/ 5172 h 10000"/>
              <a:gd name="connsiteX18" fmla="*/ 4765 w 10000"/>
              <a:gd name="connsiteY18" fmla="*/ 3879 h 10000"/>
              <a:gd name="connsiteX19" fmla="*/ 3107 w 10000"/>
              <a:gd name="connsiteY19" fmla="*/ 9915 h 10000"/>
              <a:gd name="connsiteX20" fmla="*/ 2421 w 10000"/>
              <a:gd name="connsiteY20" fmla="*/ 8190 h 10000"/>
              <a:gd name="connsiteX21" fmla="*/ 1936 w 10000"/>
              <a:gd name="connsiteY21" fmla="*/ 6035 h 10000"/>
              <a:gd name="connsiteX22" fmla="*/ 622 w 10000"/>
              <a:gd name="connsiteY22" fmla="*/ 6035 h 10000"/>
              <a:gd name="connsiteX23" fmla="*/ 1 w 10000"/>
              <a:gd name="connsiteY23" fmla="*/ 5172 h 10000"/>
              <a:gd name="connsiteX0" fmla="*/ 1 w 8481"/>
              <a:gd name="connsiteY0" fmla="*/ 5172 h 10000"/>
              <a:gd name="connsiteX1" fmla="*/ 1 w 8481"/>
              <a:gd name="connsiteY1" fmla="*/ 863 h 10000"/>
              <a:gd name="connsiteX2" fmla="*/ 622 w 8481"/>
              <a:gd name="connsiteY2" fmla="*/ 2156 h 10000"/>
              <a:gd name="connsiteX3" fmla="*/ 1936 w 8481"/>
              <a:gd name="connsiteY3" fmla="*/ 2156 h 10000"/>
              <a:gd name="connsiteX4" fmla="*/ 2421 w 8481"/>
              <a:gd name="connsiteY4" fmla="*/ 3879 h 10000"/>
              <a:gd name="connsiteX5" fmla="*/ 3102 w 8481"/>
              <a:gd name="connsiteY5" fmla="*/ 6035 h 10000"/>
              <a:gd name="connsiteX6" fmla="*/ 4765 w 8481"/>
              <a:gd name="connsiteY6" fmla="*/ 0 h 10000"/>
              <a:gd name="connsiteX7" fmla="*/ 6183 w 8481"/>
              <a:gd name="connsiteY7" fmla="*/ 863 h 10000"/>
              <a:gd name="connsiteX8" fmla="*/ 6583 w 8481"/>
              <a:gd name="connsiteY8" fmla="*/ 431 h 10000"/>
              <a:gd name="connsiteX9" fmla="*/ 6814 w 8481"/>
              <a:gd name="connsiteY9" fmla="*/ 0 h 10000"/>
              <a:gd name="connsiteX10" fmla="*/ 7264 w 8481"/>
              <a:gd name="connsiteY10" fmla="*/ 2156 h 10000"/>
              <a:gd name="connsiteX11" fmla="*/ 8481 w 8481"/>
              <a:gd name="connsiteY11" fmla="*/ 5172 h 10000"/>
              <a:gd name="connsiteX12" fmla="*/ 8481 w 8481"/>
              <a:gd name="connsiteY12" fmla="*/ 9052 h 10000"/>
              <a:gd name="connsiteX13" fmla="*/ 7264 w 8481"/>
              <a:gd name="connsiteY13" fmla="*/ 6035 h 10000"/>
              <a:gd name="connsiteX14" fmla="*/ 6814 w 8481"/>
              <a:gd name="connsiteY14" fmla="*/ 3879 h 10000"/>
              <a:gd name="connsiteX15" fmla="*/ 6583 w 8481"/>
              <a:gd name="connsiteY15" fmla="*/ 4310 h 10000"/>
              <a:gd name="connsiteX16" fmla="*/ 6183 w 8481"/>
              <a:gd name="connsiteY16" fmla="*/ 5172 h 10000"/>
              <a:gd name="connsiteX17" fmla="*/ 4765 w 8481"/>
              <a:gd name="connsiteY17" fmla="*/ 3879 h 10000"/>
              <a:gd name="connsiteX18" fmla="*/ 3107 w 8481"/>
              <a:gd name="connsiteY18" fmla="*/ 9915 h 10000"/>
              <a:gd name="connsiteX19" fmla="*/ 2421 w 8481"/>
              <a:gd name="connsiteY19" fmla="*/ 8190 h 10000"/>
              <a:gd name="connsiteX20" fmla="*/ 1936 w 8481"/>
              <a:gd name="connsiteY20" fmla="*/ 6035 h 10000"/>
              <a:gd name="connsiteX21" fmla="*/ 622 w 8481"/>
              <a:gd name="connsiteY21" fmla="*/ 6035 h 10000"/>
              <a:gd name="connsiteX22" fmla="*/ 1 w 8481"/>
              <a:gd name="connsiteY22" fmla="*/ 5172 h 10000"/>
              <a:gd name="connsiteX0" fmla="*/ 1 w 10000"/>
              <a:gd name="connsiteY0" fmla="*/ 5172 h 10000"/>
              <a:gd name="connsiteX1" fmla="*/ 1 w 10000"/>
              <a:gd name="connsiteY1" fmla="*/ 863 h 10000"/>
              <a:gd name="connsiteX2" fmla="*/ 733 w 10000"/>
              <a:gd name="connsiteY2" fmla="*/ 2156 h 10000"/>
              <a:gd name="connsiteX3" fmla="*/ 2283 w 10000"/>
              <a:gd name="connsiteY3" fmla="*/ 2156 h 10000"/>
              <a:gd name="connsiteX4" fmla="*/ 2855 w 10000"/>
              <a:gd name="connsiteY4" fmla="*/ 3879 h 10000"/>
              <a:gd name="connsiteX5" fmla="*/ 3658 w 10000"/>
              <a:gd name="connsiteY5" fmla="*/ 6035 h 10000"/>
              <a:gd name="connsiteX6" fmla="*/ 5618 w 10000"/>
              <a:gd name="connsiteY6" fmla="*/ 0 h 10000"/>
              <a:gd name="connsiteX7" fmla="*/ 7290 w 10000"/>
              <a:gd name="connsiteY7" fmla="*/ 863 h 10000"/>
              <a:gd name="connsiteX8" fmla="*/ 7762 w 10000"/>
              <a:gd name="connsiteY8" fmla="*/ 431 h 10000"/>
              <a:gd name="connsiteX9" fmla="*/ 8034 w 10000"/>
              <a:gd name="connsiteY9" fmla="*/ 0 h 10000"/>
              <a:gd name="connsiteX10" fmla="*/ 8565 w 10000"/>
              <a:gd name="connsiteY10" fmla="*/ 2156 h 10000"/>
              <a:gd name="connsiteX11" fmla="*/ 10000 w 10000"/>
              <a:gd name="connsiteY11" fmla="*/ 5172 h 10000"/>
              <a:gd name="connsiteX12" fmla="*/ 10000 w 10000"/>
              <a:gd name="connsiteY12" fmla="*/ 9052 h 10000"/>
              <a:gd name="connsiteX13" fmla="*/ 8565 w 10000"/>
              <a:gd name="connsiteY13" fmla="*/ 6035 h 10000"/>
              <a:gd name="connsiteX14" fmla="*/ 8034 w 10000"/>
              <a:gd name="connsiteY14" fmla="*/ 3879 h 10000"/>
              <a:gd name="connsiteX15" fmla="*/ 7762 w 10000"/>
              <a:gd name="connsiteY15" fmla="*/ 4310 h 10000"/>
              <a:gd name="connsiteX16" fmla="*/ 7290 w 10000"/>
              <a:gd name="connsiteY16" fmla="*/ 5172 h 10000"/>
              <a:gd name="connsiteX17" fmla="*/ 5618 w 10000"/>
              <a:gd name="connsiteY17" fmla="*/ 3879 h 10000"/>
              <a:gd name="connsiteX18" fmla="*/ 3663 w 10000"/>
              <a:gd name="connsiteY18" fmla="*/ 9915 h 10000"/>
              <a:gd name="connsiteX19" fmla="*/ 2855 w 10000"/>
              <a:gd name="connsiteY19" fmla="*/ 8190 h 10000"/>
              <a:gd name="connsiteX20" fmla="*/ 2283 w 10000"/>
              <a:gd name="connsiteY20" fmla="*/ 6035 h 10000"/>
              <a:gd name="connsiteX21" fmla="*/ 733 w 10000"/>
              <a:gd name="connsiteY21" fmla="*/ 6035 h 10000"/>
              <a:gd name="connsiteX22" fmla="*/ 1 w 10000"/>
              <a:gd name="connsiteY22" fmla="*/ 5172 h 10000"/>
              <a:gd name="connsiteX0" fmla="*/ 1 w 10000"/>
              <a:gd name="connsiteY0" fmla="*/ 5172 h 10000"/>
              <a:gd name="connsiteX1" fmla="*/ 1 w 10000"/>
              <a:gd name="connsiteY1" fmla="*/ 863 h 10000"/>
              <a:gd name="connsiteX2" fmla="*/ 733 w 10000"/>
              <a:gd name="connsiteY2" fmla="*/ 2156 h 10000"/>
              <a:gd name="connsiteX3" fmla="*/ 2283 w 10000"/>
              <a:gd name="connsiteY3" fmla="*/ 2156 h 10000"/>
              <a:gd name="connsiteX4" fmla="*/ 2855 w 10000"/>
              <a:gd name="connsiteY4" fmla="*/ 3879 h 10000"/>
              <a:gd name="connsiteX5" fmla="*/ 3658 w 10000"/>
              <a:gd name="connsiteY5" fmla="*/ 6035 h 10000"/>
              <a:gd name="connsiteX6" fmla="*/ 5618 w 10000"/>
              <a:gd name="connsiteY6" fmla="*/ 0 h 10000"/>
              <a:gd name="connsiteX7" fmla="*/ 7290 w 10000"/>
              <a:gd name="connsiteY7" fmla="*/ 863 h 10000"/>
              <a:gd name="connsiteX8" fmla="*/ 7762 w 10000"/>
              <a:gd name="connsiteY8" fmla="*/ 431 h 10000"/>
              <a:gd name="connsiteX9" fmla="*/ 8034 w 10000"/>
              <a:gd name="connsiteY9" fmla="*/ 0 h 10000"/>
              <a:gd name="connsiteX10" fmla="*/ 8565 w 10000"/>
              <a:gd name="connsiteY10" fmla="*/ 2156 h 10000"/>
              <a:gd name="connsiteX11" fmla="*/ 10000 w 10000"/>
              <a:gd name="connsiteY11" fmla="*/ 9052 h 10000"/>
              <a:gd name="connsiteX12" fmla="*/ 8565 w 10000"/>
              <a:gd name="connsiteY12" fmla="*/ 6035 h 10000"/>
              <a:gd name="connsiteX13" fmla="*/ 8034 w 10000"/>
              <a:gd name="connsiteY13" fmla="*/ 3879 h 10000"/>
              <a:gd name="connsiteX14" fmla="*/ 7762 w 10000"/>
              <a:gd name="connsiteY14" fmla="*/ 4310 h 10000"/>
              <a:gd name="connsiteX15" fmla="*/ 7290 w 10000"/>
              <a:gd name="connsiteY15" fmla="*/ 5172 h 10000"/>
              <a:gd name="connsiteX16" fmla="*/ 5618 w 10000"/>
              <a:gd name="connsiteY16" fmla="*/ 3879 h 10000"/>
              <a:gd name="connsiteX17" fmla="*/ 3663 w 10000"/>
              <a:gd name="connsiteY17" fmla="*/ 9915 h 10000"/>
              <a:gd name="connsiteX18" fmla="*/ 2855 w 10000"/>
              <a:gd name="connsiteY18" fmla="*/ 8190 h 10000"/>
              <a:gd name="connsiteX19" fmla="*/ 2283 w 10000"/>
              <a:gd name="connsiteY19" fmla="*/ 6035 h 10000"/>
              <a:gd name="connsiteX20" fmla="*/ 733 w 10000"/>
              <a:gd name="connsiteY20" fmla="*/ 6035 h 10000"/>
              <a:gd name="connsiteX21" fmla="*/ 1 w 10000"/>
              <a:gd name="connsiteY21" fmla="*/ 5172 h 10000"/>
              <a:gd name="connsiteX0" fmla="*/ 1 w 8631"/>
              <a:gd name="connsiteY0" fmla="*/ 5172 h 10000"/>
              <a:gd name="connsiteX1" fmla="*/ 1 w 8631"/>
              <a:gd name="connsiteY1" fmla="*/ 863 h 10000"/>
              <a:gd name="connsiteX2" fmla="*/ 733 w 8631"/>
              <a:gd name="connsiteY2" fmla="*/ 2156 h 10000"/>
              <a:gd name="connsiteX3" fmla="*/ 2283 w 8631"/>
              <a:gd name="connsiteY3" fmla="*/ 2156 h 10000"/>
              <a:gd name="connsiteX4" fmla="*/ 2855 w 8631"/>
              <a:gd name="connsiteY4" fmla="*/ 3879 h 10000"/>
              <a:gd name="connsiteX5" fmla="*/ 3658 w 8631"/>
              <a:gd name="connsiteY5" fmla="*/ 6035 h 10000"/>
              <a:gd name="connsiteX6" fmla="*/ 5618 w 8631"/>
              <a:gd name="connsiteY6" fmla="*/ 0 h 10000"/>
              <a:gd name="connsiteX7" fmla="*/ 7290 w 8631"/>
              <a:gd name="connsiteY7" fmla="*/ 863 h 10000"/>
              <a:gd name="connsiteX8" fmla="*/ 7762 w 8631"/>
              <a:gd name="connsiteY8" fmla="*/ 431 h 10000"/>
              <a:gd name="connsiteX9" fmla="*/ 8034 w 8631"/>
              <a:gd name="connsiteY9" fmla="*/ 0 h 10000"/>
              <a:gd name="connsiteX10" fmla="*/ 8565 w 8631"/>
              <a:gd name="connsiteY10" fmla="*/ 2156 h 10000"/>
              <a:gd name="connsiteX11" fmla="*/ 8565 w 8631"/>
              <a:gd name="connsiteY11" fmla="*/ 6035 h 10000"/>
              <a:gd name="connsiteX12" fmla="*/ 8034 w 8631"/>
              <a:gd name="connsiteY12" fmla="*/ 3879 h 10000"/>
              <a:gd name="connsiteX13" fmla="*/ 7762 w 8631"/>
              <a:gd name="connsiteY13" fmla="*/ 4310 h 10000"/>
              <a:gd name="connsiteX14" fmla="*/ 7290 w 8631"/>
              <a:gd name="connsiteY14" fmla="*/ 5172 h 10000"/>
              <a:gd name="connsiteX15" fmla="*/ 5618 w 8631"/>
              <a:gd name="connsiteY15" fmla="*/ 3879 h 10000"/>
              <a:gd name="connsiteX16" fmla="*/ 3663 w 8631"/>
              <a:gd name="connsiteY16" fmla="*/ 9915 h 10000"/>
              <a:gd name="connsiteX17" fmla="*/ 2855 w 8631"/>
              <a:gd name="connsiteY17" fmla="*/ 8190 h 10000"/>
              <a:gd name="connsiteX18" fmla="*/ 2283 w 8631"/>
              <a:gd name="connsiteY18" fmla="*/ 6035 h 10000"/>
              <a:gd name="connsiteX19" fmla="*/ 733 w 8631"/>
              <a:gd name="connsiteY19" fmla="*/ 6035 h 10000"/>
              <a:gd name="connsiteX20" fmla="*/ 1 w 8631"/>
              <a:gd name="connsiteY20" fmla="*/ 5172 h 10000"/>
              <a:gd name="connsiteX0" fmla="*/ 1 w 9970"/>
              <a:gd name="connsiteY0" fmla="*/ 5172 h 10000"/>
              <a:gd name="connsiteX1" fmla="*/ 1 w 9970"/>
              <a:gd name="connsiteY1" fmla="*/ 863 h 10000"/>
              <a:gd name="connsiteX2" fmla="*/ 849 w 9970"/>
              <a:gd name="connsiteY2" fmla="*/ 2156 h 10000"/>
              <a:gd name="connsiteX3" fmla="*/ 2645 w 9970"/>
              <a:gd name="connsiteY3" fmla="*/ 2156 h 10000"/>
              <a:gd name="connsiteX4" fmla="*/ 3308 w 9970"/>
              <a:gd name="connsiteY4" fmla="*/ 3879 h 10000"/>
              <a:gd name="connsiteX5" fmla="*/ 4238 w 9970"/>
              <a:gd name="connsiteY5" fmla="*/ 6035 h 10000"/>
              <a:gd name="connsiteX6" fmla="*/ 6509 w 9970"/>
              <a:gd name="connsiteY6" fmla="*/ 0 h 10000"/>
              <a:gd name="connsiteX7" fmla="*/ 8446 w 9970"/>
              <a:gd name="connsiteY7" fmla="*/ 863 h 10000"/>
              <a:gd name="connsiteX8" fmla="*/ 8993 w 9970"/>
              <a:gd name="connsiteY8" fmla="*/ 431 h 10000"/>
              <a:gd name="connsiteX9" fmla="*/ 9308 w 9970"/>
              <a:gd name="connsiteY9" fmla="*/ 0 h 10000"/>
              <a:gd name="connsiteX10" fmla="*/ 9924 w 9970"/>
              <a:gd name="connsiteY10" fmla="*/ 2156 h 10000"/>
              <a:gd name="connsiteX11" fmla="*/ 9924 w 9970"/>
              <a:gd name="connsiteY11" fmla="*/ 6035 h 10000"/>
              <a:gd name="connsiteX12" fmla="*/ 9308 w 9970"/>
              <a:gd name="connsiteY12" fmla="*/ 3879 h 10000"/>
              <a:gd name="connsiteX13" fmla="*/ 8993 w 9970"/>
              <a:gd name="connsiteY13" fmla="*/ 4310 h 10000"/>
              <a:gd name="connsiteX14" fmla="*/ 8446 w 9970"/>
              <a:gd name="connsiteY14" fmla="*/ 5172 h 10000"/>
              <a:gd name="connsiteX15" fmla="*/ 6509 w 9970"/>
              <a:gd name="connsiteY15" fmla="*/ 3879 h 10000"/>
              <a:gd name="connsiteX16" fmla="*/ 4244 w 9970"/>
              <a:gd name="connsiteY16" fmla="*/ 9915 h 10000"/>
              <a:gd name="connsiteX17" fmla="*/ 3308 w 9970"/>
              <a:gd name="connsiteY17" fmla="*/ 8190 h 10000"/>
              <a:gd name="connsiteX18" fmla="*/ 2645 w 9970"/>
              <a:gd name="connsiteY18" fmla="*/ 6035 h 10000"/>
              <a:gd name="connsiteX19" fmla="*/ 849 w 9970"/>
              <a:gd name="connsiteY19" fmla="*/ 6035 h 10000"/>
              <a:gd name="connsiteX20" fmla="*/ 1 w 9970"/>
              <a:gd name="connsiteY20" fmla="*/ 5172 h 10000"/>
              <a:gd name="connsiteX0" fmla="*/ 1 w 9955"/>
              <a:gd name="connsiteY0" fmla="*/ 5172 h 10000"/>
              <a:gd name="connsiteX1" fmla="*/ 1 w 9955"/>
              <a:gd name="connsiteY1" fmla="*/ 863 h 10000"/>
              <a:gd name="connsiteX2" fmla="*/ 852 w 9955"/>
              <a:gd name="connsiteY2" fmla="*/ 2156 h 10000"/>
              <a:gd name="connsiteX3" fmla="*/ 2653 w 9955"/>
              <a:gd name="connsiteY3" fmla="*/ 2156 h 10000"/>
              <a:gd name="connsiteX4" fmla="*/ 3318 w 9955"/>
              <a:gd name="connsiteY4" fmla="*/ 3879 h 10000"/>
              <a:gd name="connsiteX5" fmla="*/ 4251 w 9955"/>
              <a:gd name="connsiteY5" fmla="*/ 6035 h 10000"/>
              <a:gd name="connsiteX6" fmla="*/ 6529 w 9955"/>
              <a:gd name="connsiteY6" fmla="*/ 0 h 10000"/>
              <a:gd name="connsiteX7" fmla="*/ 8471 w 9955"/>
              <a:gd name="connsiteY7" fmla="*/ 863 h 10000"/>
              <a:gd name="connsiteX8" fmla="*/ 9020 w 9955"/>
              <a:gd name="connsiteY8" fmla="*/ 431 h 10000"/>
              <a:gd name="connsiteX9" fmla="*/ 9336 w 9955"/>
              <a:gd name="connsiteY9" fmla="*/ 0 h 10000"/>
              <a:gd name="connsiteX10" fmla="*/ 9954 w 9955"/>
              <a:gd name="connsiteY10" fmla="*/ 2156 h 10000"/>
              <a:gd name="connsiteX11" fmla="*/ 9954 w 9955"/>
              <a:gd name="connsiteY11" fmla="*/ 6035 h 10000"/>
              <a:gd name="connsiteX12" fmla="*/ 9336 w 9955"/>
              <a:gd name="connsiteY12" fmla="*/ 3879 h 10000"/>
              <a:gd name="connsiteX13" fmla="*/ 9020 w 9955"/>
              <a:gd name="connsiteY13" fmla="*/ 4310 h 10000"/>
              <a:gd name="connsiteX14" fmla="*/ 8471 w 9955"/>
              <a:gd name="connsiteY14" fmla="*/ 5172 h 10000"/>
              <a:gd name="connsiteX15" fmla="*/ 6529 w 9955"/>
              <a:gd name="connsiteY15" fmla="*/ 3879 h 10000"/>
              <a:gd name="connsiteX16" fmla="*/ 4257 w 9955"/>
              <a:gd name="connsiteY16" fmla="*/ 9915 h 10000"/>
              <a:gd name="connsiteX17" fmla="*/ 3318 w 9955"/>
              <a:gd name="connsiteY17" fmla="*/ 8190 h 10000"/>
              <a:gd name="connsiteX18" fmla="*/ 2653 w 9955"/>
              <a:gd name="connsiteY18" fmla="*/ 6035 h 10000"/>
              <a:gd name="connsiteX19" fmla="*/ 852 w 9955"/>
              <a:gd name="connsiteY19" fmla="*/ 6035 h 10000"/>
              <a:gd name="connsiteX20" fmla="*/ 1 w 9955"/>
              <a:gd name="connsiteY20" fmla="*/ 5172 h 10000"/>
              <a:gd name="connsiteX0" fmla="*/ 1 w 10050"/>
              <a:gd name="connsiteY0" fmla="*/ 5287 h 10115"/>
              <a:gd name="connsiteX1" fmla="*/ 1 w 10050"/>
              <a:gd name="connsiteY1" fmla="*/ 978 h 10115"/>
              <a:gd name="connsiteX2" fmla="*/ 856 w 10050"/>
              <a:gd name="connsiteY2" fmla="*/ 2271 h 10115"/>
              <a:gd name="connsiteX3" fmla="*/ 2665 w 10050"/>
              <a:gd name="connsiteY3" fmla="*/ 2271 h 10115"/>
              <a:gd name="connsiteX4" fmla="*/ 3333 w 10050"/>
              <a:gd name="connsiteY4" fmla="*/ 3994 h 10115"/>
              <a:gd name="connsiteX5" fmla="*/ 4270 w 10050"/>
              <a:gd name="connsiteY5" fmla="*/ 6150 h 10115"/>
              <a:gd name="connsiteX6" fmla="*/ 6559 w 10050"/>
              <a:gd name="connsiteY6" fmla="*/ 115 h 10115"/>
              <a:gd name="connsiteX7" fmla="*/ 8509 w 10050"/>
              <a:gd name="connsiteY7" fmla="*/ 978 h 10115"/>
              <a:gd name="connsiteX8" fmla="*/ 9061 w 10050"/>
              <a:gd name="connsiteY8" fmla="*/ 546 h 10115"/>
              <a:gd name="connsiteX9" fmla="*/ 9378 w 10050"/>
              <a:gd name="connsiteY9" fmla="*/ 115 h 10115"/>
              <a:gd name="connsiteX10" fmla="*/ 10013 w 10050"/>
              <a:gd name="connsiteY10" fmla="*/ 2271 h 10115"/>
              <a:gd name="connsiteX11" fmla="*/ 9999 w 10050"/>
              <a:gd name="connsiteY11" fmla="*/ 6150 h 10115"/>
              <a:gd name="connsiteX12" fmla="*/ 9378 w 10050"/>
              <a:gd name="connsiteY12" fmla="*/ 3994 h 10115"/>
              <a:gd name="connsiteX13" fmla="*/ 9061 w 10050"/>
              <a:gd name="connsiteY13" fmla="*/ 4425 h 10115"/>
              <a:gd name="connsiteX14" fmla="*/ 8509 w 10050"/>
              <a:gd name="connsiteY14" fmla="*/ 5287 h 10115"/>
              <a:gd name="connsiteX15" fmla="*/ 6559 w 10050"/>
              <a:gd name="connsiteY15" fmla="*/ 3994 h 10115"/>
              <a:gd name="connsiteX16" fmla="*/ 4276 w 10050"/>
              <a:gd name="connsiteY16" fmla="*/ 10030 h 10115"/>
              <a:gd name="connsiteX17" fmla="*/ 3333 w 10050"/>
              <a:gd name="connsiteY17" fmla="*/ 8305 h 10115"/>
              <a:gd name="connsiteX18" fmla="*/ 2665 w 10050"/>
              <a:gd name="connsiteY18" fmla="*/ 6150 h 10115"/>
              <a:gd name="connsiteX19" fmla="*/ 856 w 10050"/>
              <a:gd name="connsiteY19" fmla="*/ 6150 h 10115"/>
              <a:gd name="connsiteX20" fmla="*/ 1 w 10050"/>
              <a:gd name="connsiteY20" fmla="*/ 5287 h 10115"/>
              <a:gd name="connsiteX0" fmla="*/ 1 w 10014"/>
              <a:gd name="connsiteY0" fmla="*/ 5287 h 10115"/>
              <a:gd name="connsiteX1" fmla="*/ 1 w 10014"/>
              <a:gd name="connsiteY1" fmla="*/ 978 h 10115"/>
              <a:gd name="connsiteX2" fmla="*/ 856 w 10014"/>
              <a:gd name="connsiteY2" fmla="*/ 2271 h 10115"/>
              <a:gd name="connsiteX3" fmla="*/ 2665 w 10014"/>
              <a:gd name="connsiteY3" fmla="*/ 2271 h 10115"/>
              <a:gd name="connsiteX4" fmla="*/ 3333 w 10014"/>
              <a:gd name="connsiteY4" fmla="*/ 3994 h 10115"/>
              <a:gd name="connsiteX5" fmla="*/ 4270 w 10014"/>
              <a:gd name="connsiteY5" fmla="*/ 6150 h 10115"/>
              <a:gd name="connsiteX6" fmla="*/ 6559 w 10014"/>
              <a:gd name="connsiteY6" fmla="*/ 115 h 10115"/>
              <a:gd name="connsiteX7" fmla="*/ 8509 w 10014"/>
              <a:gd name="connsiteY7" fmla="*/ 978 h 10115"/>
              <a:gd name="connsiteX8" fmla="*/ 9061 w 10014"/>
              <a:gd name="connsiteY8" fmla="*/ 546 h 10115"/>
              <a:gd name="connsiteX9" fmla="*/ 9378 w 10014"/>
              <a:gd name="connsiteY9" fmla="*/ 115 h 10115"/>
              <a:gd name="connsiteX10" fmla="*/ 10013 w 10014"/>
              <a:gd name="connsiteY10" fmla="*/ 2271 h 10115"/>
              <a:gd name="connsiteX11" fmla="*/ 9999 w 10014"/>
              <a:gd name="connsiteY11" fmla="*/ 6150 h 10115"/>
              <a:gd name="connsiteX12" fmla="*/ 9378 w 10014"/>
              <a:gd name="connsiteY12" fmla="*/ 3994 h 10115"/>
              <a:gd name="connsiteX13" fmla="*/ 9061 w 10014"/>
              <a:gd name="connsiteY13" fmla="*/ 4425 h 10115"/>
              <a:gd name="connsiteX14" fmla="*/ 8509 w 10014"/>
              <a:gd name="connsiteY14" fmla="*/ 5287 h 10115"/>
              <a:gd name="connsiteX15" fmla="*/ 6559 w 10014"/>
              <a:gd name="connsiteY15" fmla="*/ 3994 h 10115"/>
              <a:gd name="connsiteX16" fmla="*/ 4276 w 10014"/>
              <a:gd name="connsiteY16" fmla="*/ 10030 h 10115"/>
              <a:gd name="connsiteX17" fmla="*/ 3333 w 10014"/>
              <a:gd name="connsiteY17" fmla="*/ 8305 h 10115"/>
              <a:gd name="connsiteX18" fmla="*/ 2665 w 10014"/>
              <a:gd name="connsiteY18" fmla="*/ 6150 h 10115"/>
              <a:gd name="connsiteX19" fmla="*/ 856 w 10014"/>
              <a:gd name="connsiteY19" fmla="*/ 6150 h 10115"/>
              <a:gd name="connsiteX20" fmla="*/ 1 w 10014"/>
              <a:gd name="connsiteY20" fmla="*/ 5287 h 10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014" h="10115">
                <a:moveTo>
                  <a:pt x="1" y="5287"/>
                </a:moveTo>
                <a:cubicBezTo>
                  <a:pt x="9" y="5675"/>
                  <a:pt x="-2" y="1481"/>
                  <a:pt x="1" y="978"/>
                </a:cubicBezTo>
                <a:cubicBezTo>
                  <a:pt x="7" y="466"/>
                  <a:pt x="848" y="2271"/>
                  <a:pt x="856" y="2271"/>
                </a:cubicBezTo>
                <a:lnTo>
                  <a:pt x="2665" y="2271"/>
                </a:lnTo>
                <a:cubicBezTo>
                  <a:pt x="2906" y="2702"/>
                  <a:pt x="3127" y="3565"/>
                  <a:pt x="3333" y="3994"/>
                </a:cubicBezTo>
                <a:cubicBezTo>
                  <a:pt x="3609" y="5287"/>
                  <a:pt x="3900" y="6580"/>
                  <a:pt x="4270" y="6150"/>
                </a:cubicBezTo>
                <a:cubicBezTo>
                  <a:pt x="4909" y="5718"/>
                  <a:pt x="6547" y="115"/>
                  <a:pt x="6559" y="115"/>
                </a:cubicBezTo>
                <a:lnTo>
                  <a:pt x="8509" y="978"/>
                </a:lnTo>
                <a:cubicBezTo>
                  <a:pt x="8762" y="978"/>
                  <a:pt x="8929" y="978"/>
                  <a:pt x="9061" y="546"/>
                </a:cubicBezTo>
                <a:cubicBezTo>
                  <a:pt x="9167" y="115"/>
                  <a:pt x="9219" y="-173"/>
                  <a:pt x="9378" y="115"/>
                </a:cubicBezTo>
                <a:cubicBezTo>
                  <a:pt x="9537" y="403"/>
                  <a:pt x="9978" y="3282"/>
                  <a:pt x="10013" y="2271"/>
                </a:cubicBezTo>
                <a:cubicBezTo>
                  <a:pt x="10016" y="2184"/>
                  <a:pt x="10017" y="5863"/>
                  <a:pt x="9999" y="6150"/>
                </a:cubicBezTo>
                <a:cubicBezTo>
                  <a:pt x="9981" y="6437"/>
                  <a:pt x="9622" y="4425"/>
                  <a:pt x="9378" y="3994"/>
                </a:cubicBezTo>
                <a:cubicBezTo>
                  <a:pt x="9269" y="3994"/>
                  <a:pt x="9172" y="4425"/>
                  <a:pt x="9061" y="4425"/>
                </a:cubicBezTo>
                <a:cubicBezTo>
                  <a:pt x="8929" y="4857"/>
                  <a:pt x="8762" y="5287"/>
                  <a:pt x="8509" y="5287"/>
                </a:cubicBezTo>
                <a:lnTo>
                  <a:pt x="6559" y="3994"/>
                </a:lnTo>
                <a:cubicBezTo>
                  <a:pt x="6547" y="3994"/>
                  <a:pt x="4917" y="10030"/>
                  <a:pt x="4276" y="10030"/>
                </a:cubicBezTo>
                <a:cubicBezTo>
                  <a:pt x="3900" y="10460"/>
                  <a:pt x="3609" y="9167"/>
                  <a:pt x="3333" y="8305"/>
                </a:cubicBezTo>
                <a:cubicBezTo>
                  <a:pt x="3125" y="7443"/>
                  <a:pt x="2906" y="6580"/>
                  <a:pt x="2665" y="6150"/>
                </a:cubicBezTo>
                <a:lnTo>
                  <a:pt x="856" y="6150"/>
                </a:lnTo>
                <a:cubicBezTo>
                  <a:pt x="844" y="6150"/>
                  <a:pt x="236" y="4425"/>
                  <a:pt x="1" y="5287"/>
                </a:cubicBezTo>
                <a:close/>
              </a:path>
            </a:pathLst>
          </a:custGeom>
          <a:solidFill>
            <a:srgbClr val="308A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33058" tIns="66530" rIns="133058" bIns="6653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" name="Textfeld 10"/>
          <p:cNvSpPr txBox="1"/>
          <p:nvPr/>
        </p:nvSpPr>
        <p:spPr bwMode="gray">
          <a:xfrm>
            <a:off x="662612" y="521190"/>
            <a:ext cx="4808616" cy="465807"/>
          </a:xfrm>
          <a:prstGeom prst="rect">
            <a:avLst/>
          </a:prstGeom>
          <a:noFill/>
        </p:spPr>
        <p:txBody>
          <a:bodyPr wrap="square" lIns="157155" tIns="0" rIns="157155" bIns="0" rtlCol="0">
            <a:noAutofit/>
          </a:bodyPr>
          <a:lstStyle/>
          <a:p>
            <a:pPr>
              <a:spcAft>
                <a:spcPts val="873"/>
              </a:spcAft>
            </a:pPr>
            <a:r>
              <a:rPr lang="en-US" sz="1700" noProof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#project  #process  #change</a:t>
            </a:r>
          </a:p>
        </p:txBody>
      </p:sp>
    </p:spTree>
    <p:extLst>
      <p:ext uri="{BB962C8B-B14F-4D97-AF65-F5344CB8AC3E}">
        <p14:creationId xmlns:p14="http://schemas.microsoft.com/office/powerpoint/2010/main" val="2938469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423360" indent="-296352" algn="l" defTabSz="1075334" rtl="0" eaLnBrk="1" latinLnBrk="0" hangingPunct="1">
      <a:lnSpc>
        <a:spcPct val="90000"/>
      </a:lnSpc>
      <a:spcAft>
        <a:spcPts val="588"/>
      </a:spcAft>
      <a:defRPr sz="1411" kern="1200">
        <a:solidFill>
          <a:schemeClr val="tx1"/>
        </a:solidFill>
        <a:latin typeface="+mn-lt"/>
        <a:ea typeface="+mn-ea"/>
        <a:cs typeface="+mn-cs"/>
      </a:defRPr>
    </a:lvl1pPr>
    <a:lvl2pPr marL="719712" indent="-296352" algn="l" defTabSz="1075334" rtl="0" eaLnBrk="1" latinLnBrk="0" hangingPunct="1">
      <a:lnSpc>
        <a:spcPct val="90000"/>
      </a:lnSpc>
      <a:spcAft>
        <a:spcPts val="588"/>
      </a:spcAft>
      <a:defRPr sz="1411" kern="1200">
        <a:solidFill>
          <a:schemeClr val="tx1"/>
        </a:solidFill>
        <a:latin typeface="+mn-lt"/>
        <a:ea typeface="+mn-ea"/>
        <a:cs typeface="+mn-cs"/>
      </a:defRPr>
    </a:lvl2pPr>
    <a:lvl3pPr marL="1016064" indent="-296352" algn="l" defTabSz="1075334" rtl="0" eaLnBrk="1" latinLnBrk="0" hangingPunct="1">
      <a:lnSpc>
        <a:spcPct val="90000"/>
      </a:lnSpc>
      <a:spcAft>
        <a:spcPts val="588"/>
      </a:spcAft>
      <a:defRPr sz="1411" kern="1200">
        <a:solidFill>
          <a:schemeClr val="tx1"/>
        </a:solidFill>
        <a:latin typeface="+mn-lt"/>
        <a:ea typeface="+mn-ea"/>
        <a:cs typeface="+mn-cs"/>
      </a:defRPr>
    </a:lvl3pPr>
    <a:lvl4pPr marL="1312416" indent="-296352" algn="l" defTabSz="1075334" rtl="0" eaLnBrk="1" latinLnBrk="0" hangingPunct="1">
      <a:lnSpc>
        <a:spcPct val="90000"/>
      </a:lnSpc>
      <a:spcAft>
        <a:spcPts val="588"/>
      </a:spcAft>
      <a:defRPr sz="1411" kern="1200">
        <a:solidFill>
          <a:schemeClr val="tx1"/>
        </a:solidFill>
        <a:latin typeface="+mn-lt"/>
        <a:ea typeface="+mn-ea"/>
        <a:cs typeface="+mn-cs"/>
      </a:defRPr>
    </a:lvl4pPr>
    <a:lvl5pPr marL="1608768" indent="-296352" algn="l" defTabSz="1075334" rtl="0" eaLnBrk="1" latinLnBrk="0" hangingPunct="1">
      <a:lnSpc>
        <a:spcPct val="90000"/>
      </a:lnSpc>
      <a:spcAft>
        <a:spcPts val="588"/>
      </a:spcAft>
      <a:defRPr sz="1411" kern="1200">
        <a:solidFill>
          <a:schemeClr val="tx1"/>
        </a:solidFill>
        <a:latin typeface="+mn-lt"/>
        <a:ea typeface="+mn-ea"/>
        <a:cs typeface="+mn-cs"/>
      </a:defRPr>
    </a:lvl5pPr>
    <a:lvl6pPr marL="2688336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6pPr>
    <a:lvl7pPr marL="3226003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7pPr>
    <a:lvl8pPr marL="3763670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8pPr>
    <a:lvl9pPr marL="4301338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465059" y="2227680"/>
            <a:ext cx="11869200" cy="6202263"/>
          </a:xfrm>
          <a:prstGeom prst="rect">
            <a:avLst/>
          </a:prstGeom>
        </p:spPr>
        <p:txBody>
          <a:bodyPr vert="horz" lIns="108000" tIns="0" rIns="108000" bIns="0" rtlCol="0">
            <a:normAutofit/>
          </a:bodyPr>
          <a:lstStyle>
            <a:lvl1pPr marL="280035" indent="-263366">
              <a:defRPr lang="de-DE" dirty="0"/>
            </a:lvl1pPr>
            <a:lvl2pPr marL="568405" indent="-263366">
              <a:defRPr lang="de-DE" dirty="0"/>
            </a:lvl2pPr>
            <a:lvl3pPr marL="848440" indent="-263366">
              <a:defRPr lang="de-DE" dirty="0"/>
            </a:lvl3pPr>
            <a:lvl4pPr marL="1128475" indent="-263366">
              <a:defRPr lang="de-DE" dirty="0"/>
            </a:lvl4pPr>
            <a:lvl5pPr marL="1408510" indent="-263366">
              <a:defRPr lang="de-DE" dirty="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65059" y="466726"/>
            <a:ext cx="9637303" cy="1251268"/>
          </a:xfrm>
          <a:prstGeom prst="rect">
            <a:avLst/>
          </a:prstGeom>
        </p:spPr>
        <p:txBody>
          <a:bodyPr vert="horz" lIns="108000" tIns="0" rIns="108000" bIns="0" rtlCol="0" anchor="b">
            <a:noAutofit/>
          </a:bodyPr>
          <a:lstStyle>
            <a:lvl1pPr>
              <a:defRPr/>
            </a:lvl1pPr>
          </a:lstStyle>
          <a:p>
            <a:r>
              <a:rPr lang="de-DE" dirty="0"/>
              <a:t>Titelmasterformat durch klicken bearbeiten</a:t>
            </a:r>
            <a:br>
              <a:rPr lang="de-DE" dirty="0"/>
            </a:br>
            <a:r>
              <a:rPr lang="de-DE" dirty="0"/>
              <a:t>(Titel sollte max. 2-zeilig sein)</a:t>
            </a:r>
            <a:endParaRPr lang="de-DE" noProof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1695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65059" y="466726"/>
            <a:ext cx="9637303" cy="1251268"/>
          </a:xfrm>
          <a:prstGeom prst="rect">
            <a:avLst/>
          </a:prstGeom>
        </p:spPr>
        <p:txBody>
          <a:bodyPr vert="horz" lIns="108000" tIns="0" rIns="108000" bIns="0" rtlCol="0" anchor="b">
            <a:noAutofit/>
          </a:bodyPr>
          <a:lstStyle/>
          <a:p>
            <a:r>
              <a:rPr lang="de-DE" dirty="0"/>
              <a:t>Titelmasterformat durch klicken bearbeiten</a:t>
            </a:r>
            <a:br>
              <a:rPr lang="de-DE" dirty="0"/>
            </a:br>
            <a:r>
              <a:rPr lang="de-DE" dirty="0"/>
              <a:t>(Titel sollte max. 2-zeilig sein)</a:t>
            </a:r>
            <a:endParaRPr lang="de-DE" noProof="0" dirty="0"/>
          </a:p>
        </p:txBody>
      </p:sp>
      <p:sp>
        <p:nvSpPr>
          <p:cNvPr id="12" name="Freihandform 11"/>
          <p:cNvSpPr/>
          <p:nvPr userDrawn="1"/>
        </p:nvSpPr>
        <p:spPr>
          <a:xfrm>
            <a:off x="0" y="9203755"/>
            <a:ext cx="12801600" cy="69951"/>
          </a:xfrm>
          <a:custGeom>
            <a:avLst/>
            <a:gdLst>
              <a:gd name="connsiteX0" fmla="*/ 0 w 9313334"/>
              <a:gd name="connsiteY0" fmla="*/ 17001 h 38168"/>
              <a:gd name="connsiteX1" fmla="*/ 474134 w 9313334"/>
              <a:gd name="connsiteY1" fmla="*/ 29701 h 38168"/>
              <a:gd name="connsiteX2" fmla="*/ 639234 w 9313334"/>
              <a:gd name="connsiteY2" fmla="*/ 29701 h 38168"/>
              <a:gd name="connsiteX3" fmla="*/ 956734 w 9313334"/>
              <a:gd name="connsiteY3" fmla="*/ 29701 h 38168"/>
              <a:gd name="connsiteX4" fmla="*/ 1490134 w 9313334"/>
              <a:gd name="connsiteY4" fmla="*/ 38168 h 38168"/>
              <a:gd name="connsiteX5" fmla="*/ 1888067 w 9313334"/>
              <a:gd name="connsiteY5" fmla="*/ 29701 h 38168"/>
              <a:gd name="connsiteX6" fmla="*/ 2277534 w 9313334"/>
              <a:gd name="connsiteY6" fmla="*/ 25468 h 38168"/>
              <a:gd name="connsiteX7" fmla="*/ 2569634 w 9313334"/>
              <a:gd name="connsiteY7" fmla="*/ 21234 h 38168"/>
              <a:gd name="connsiteX8" fmla="*/ 2785534 w 9313334"/>
              <a:gd name="connsiteY8" fmla="*/ 4301 h 38168"/>
              <a:gd name="connsiteX9" fmla="*/ 3090334 w 9313334"/>
              <a:gd name="connsiteY9" fmla="*/ 8534 h 38168"/>
              <a:gd name="connsiteX10" fmla="*/ 3733800 w 9313334"/>
              <a:gd name="connsiteY10" fmla="*/ 8534 h 38168"/>
              <a:gd name="connsiteX11" fmla="*/ 4305300 w 9313334"/>
              <a:gd name="connsiteY11" fmla="*/ 25468 h 38168"/>
              <a:gd name="connsiteX12" fmla="*/ 5118100 w 9313334"/>
              <a:gd name="connsiteY12" fmla="*/ 68 h 38168"/>
              <a:gd name="connsiteX13" fmla="*/ 5812367 w 9313334"/>
              <a:gd name="connsiteY13" fmla="*/ 4301 h 38168"/>
              <a:gd name="connsiteX14" fmla="*/ 6121400 w 9313334"/>
              <a:gd name="connsiteY14" fmla="*/ 68 h 38168"/>
              <a:gd name="connsiteX15" fmla="*/ 6341534 w 9313334"/>
              <a:gd name="connsiteY15" fmla="*/ 8534 h 38168"/>
              <a:gd name="connsiteX16" fmla="*/ 6938434 w 9313334"/>
              <a:gd name="connsiteY16" fmla="*/ 21234 h 38168"/>
              <a:gd name="connsiteX17" fmla="*/ 7679267 w 9313334"/>
              <a:gd name="connsiteY17" fmla="*/ 17001 h 38168"/>
              <a:gd name="connsiteX18" fmla="*/ 8144934 w 9313334"/>
              <a:gd name="connsiteY18" fmla="*/ 17001 h 38168"/>
              <a:gd name="connsiteX19" fmla="*/ 8915400 w 9313334"/>
              <a:gd name="connsiteY19" fmla="*/ 33934 h 38168"/>
              <a:gd name="connsiteX20" fmla="*/ 9118600 w 9313334"/>
              <a:gd name="connsiteY20" fmla="*/ 29701 h 38168"/>
              <a:gd name="connsiteX21" fmla="*/ 9245600 w 9313334"/>
              <a:gd name="connsiteY21" fmla="*/ 21234 h 38168"/>
              <a:gd name="connsiteX22" fmla="*/ 9313334 w 9313334"/>
              <a:gd name="connsiteY22" fmla="*/ 8534 h 38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9313334" h="38168">
                <a:moveTo>
                  <a:pt x="0" y="17001"/>
                </a:moveTo>
                <a:lnTo>
                  <a:pt x="474134" y="29701"/>
                </a:lnTo>
                <a:cubicBezTo>
                  <a:pt x="580673" y="31818"/>
                  <a:pt x="639234" y="29701"/>
                  <a:pt x="639234" y="29701"/>
                </a:cubicBezTo>
                <a:lnTo>
                  <a:pt x="956734" y="29701"/>
                </a:lnTo>
                <a:lnTo>
                  <a:pt x="1490134" y="38168"/>
                </a:lnTo>
                <a:cubicBezTo>
                  <a:pt x="1645356" y="38168"/>
                  <a:pt x="1888067" y="29701"/>
                  <a:pt x="1888067" y="29701"/>
                </a:cubicBezTo>
                <a:lnTo>
                  <a:pt x="2277534" y="25468"/>
                </a:lnTo>
                <a:cubicBezTo>
                  <a:pt x="2391128" y="24057"/>
                  <a:pt x="2484968" y="24762"/>
                  <a:pt x="2569634" y="21234"/>
                </a:cubicBezTo>
                <a:cubicBezTo>
                  <a:pt x="2654300" y="17706"/>
                  <a:pt x="2698751" y="6418"/>
                  <a:pt x="2785534" y="4301"/>
                </a:cubicBezTo>
                <a:cubicBezTo>
                  <a:pt x="2872317" y="2184"/>
                  <a:pt x="3090334" y="8534"/>
                  <a:pt x="3090334" y="8534"/>
                </a:cubicBezTo>
                <a:lnTo>
                  <a:pt x="3733800" y="8534"/>
                </a:lnTo>
                <a:cubicBezTo>
                  <a:pt x="3936294" y="11356"/>
                  <a:pt x="4074583" y="26879"/>
                  <a:pt x="4305300" y="25468"/>
                </a:cubicBezTo>
                <a:cubicBezTo>
                  <a:pt x="4536017" y="24057"/>
                  <a:pt x="5118100" y="68"/>
                  <a:pt x="5118100" y="68"/>
                </a:cubicBezTo>
                <a:lnTo>
                  <a:pt x="5812367" y="4301"/>
                </a:lnTo>
                <a:cubicBezTo>
                  <a:pt x="5979584" y="4301"/>
                  <a:pt x="6033206" y="-637"/>
                  <a:pt x="6121400" y="68"/>
                </a:cubicBezTo>
                <a:cubicBezTo>
                  <a:pt x="6209594" y="773"/>
                  <a:pt x="6341534" y="8534"/>
                  <a:pt x="6341534" y="8534"/>
                </a:cubicBezTo>
                <a:lnTo>
                  <a:pt x="6938434" y="21234"/>
                </a:lnTo>
                <a:lnTo>
                  <a:pt x="7679267" y="17001"/>
                </a:lnTo>
                <a:lnTo>
                  <a:pt x="8144934" y="17001"/>
                </a:lnTo>
                <a:lnTo>
                  <a:pt x="8915400" y="33934"/>
                </a:lnTo>
                <a:lnTo>
                  <a:pt x="9118600" y="29701"/>
                </a:lnTo>
                <a:cubicBezTo>
                  <a:pt x="9173633" y="27584"/>
                  <a:pt x="9213144" y="24762"/>
                  <a:pt x="9245600" y="21234"/>
                </a:cubicBezTo>
                <a:cubicBezTo>
                  <a:pt x="9278056" y="17706"/>
                  <a:pt x="9313334" y="8534"/>
                  <a:pt x="9313334" y="8534"/>
                </a:cubicBezTo>
              </a:path>
            </a:pathLst>
          </a:custGeom>
          <a:noFill/>
          <a:ln w="25400">
            <a:solidFill>
              <a:srgbClr val="009DE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lvl="0" algn="ctr"/>
            <a:endParaRPr lang="de-DE" dirty="0">
              <a:latin typeface="Arial"/>
            </a:endParaRPr>
          </a:p>
        </p:txBody>
      </p:sp>
      <p:sp>
        <p:nvSpPr>
          <p:cNvPr id="8" name="Textplatzhalter 2"/>
          <p:cNvSpPr>
            <a:spLocks noGrp="1"/>
          </p:cNvSpPr>
          <p:nvPr>
            <p:ph type="body" idx="1"/>
          </p:nvPr>
        </p:nvSpPr>
        <p:spPr>
          <a:xfrm>
            <a:off x="466435" y="2226661"/>
            <a:ext cx="11870107" cy="6203282"/>
          </a:xfrm>
          <a:prstGeom prst="rect">
            <a:avLst/>
          </a:prstGeom>
        </p:spPr>
        <p:txBody>
          <a:bodyPr vert="horz" lIns="108000" tIns="0" rIns="108000" bIns="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Foliennummernplatzhalter 5"/>
          <p:cNvSpPr txBox="1">
            <a:spLocks/>
          </p:cNvSpPr>
          <p:nvPr userDrawn="1"/>
        </p:nvSpPr>
        <p:spPr bwMode="gray">
          <a:xfrm>
            <a:off x="11315346" y="9061554"/>
            <a:ext cx="1010256" cy="415442"/>
          </a:xfrm>
          <a:prstGeom prst="rect">
            <a:avLst/>
          </a:prstGeom>
          <a:solidFill>
            <a:schemeClr val="bg1"/>
          </a:solidFill>
        </p:spPr>
        <p:txBody>
          <a:bodyPr vert="horz" lIns="75600" tIns="0" rIns="0" bIns="0" rtlCol="0" anchor="ctr"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de-DE" sz="1260" dirty="0">
                <a:solidFill>
                  <a:srgbClr val="009DE0"/>
                </a:solidFill>
              </a:rPr>
              <a:t>Seite </a:t>
            </a:r>
            <a:fld id="{327F80E0-9EC6-412D-B194-53764699DD78}" type="slidenum">
              <a:rPr lang="de-DE" sz="1260" smtClean="0">
                <a:solidFill>
                  <a:srgbClr val="009DE0"/>
                </a:solidFill>
              </a:rPr>
              <a:pPr algn="ctr"/>
              <a:t>‹Nr.›</a:t>
            </a:fld>
            <a:r>
              <a:rPr lang="de-DE" sz="1260" dirty="0">
                <a:solidFill>
                  <a:srgbClr val="009DE0"/>
                </a:solidFill>
              </a:rPr>
              <a:t> </a:t>
            </a:r>
          </a:p>
        </p:txBody>
      </p:sp>
      <p:sp>
        <p:nvSpPr>
          <p:cNvPr id="4" name="empower - DO NOT DELETE!!!" hidden="1">
            <a:extLst>
              <a:ext uri="{FF2B5EF4-FFF2-40B4-BE49-F238E27FC236}">
                <a16:creationId xmlns:a16="http://schemas.microsoft.com/office/drawing/2014/main" id="{4D858A31-1114-48F8-A446-342901CCF0CD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0" cy="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BCBA980B-F47E-4B3A-BBF9-423BFCE42615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61487" y="9061554"/>
            <a:ext cx="1799730" cy="415442"/>
          </a:xfrm>
          <a:prstGeom prst="rect">
            <a:avLst/>
          </a:prstGeom>
          <a:solidFill>
            <a:schemeClr val="bg1"/>
          </a:solidFill>
        </p:spPr>
        <p:txBody>
          <a:bodyPr vert="horz" lIns="75600" tIns="0" rIns="0" bIns="0" rtlCol="0" anchor="ctr"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de-DE" sz="1260" dirty="0">
                <a:solidFill>
                  <a:srgbClr val="009DE0"/>
                </a:solidFill>
              </a:rPr>
              <a:t>© next level </a:t>
            </a:r>
            <a:r>
              <a:rPr lang="de-DE" sz="1260" dirty="0" err="1">
                <a:solidFill>
                  <a:srgbClr val="009DE0"/>
                </a:solidFill>
              </a:rPr>
              <a:t>consulting</a:t>
            </a:r>
            <a:endParaRPr lang="de-DE" sz="1260" dirty="0">
              <a:solidFill>
                <a:srgbClr val="009DE0"/>
              </a:solidFill>
            </a:endParaRPr>
          </a:p>
        </p:txBody>
      </p:sp>
    </p:spTree>
    <p:custDataLst>
      <p:tags r:id="rId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hf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40" b="1" kern="120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62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62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62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62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8006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62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6012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62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44018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62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92024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62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78000" indent="-264600" algn="l" rtl="0" eaLnBrk="1" fontAlgn="base" hangingPunct="1">
        <a:lnSpc>
          <a:spcPct val="100000"/>
        </a:lnSpc>
        <a:spcBef>
          <a:spcPts val="0"/>
        </a:spcBef>
        <a:spcAft>
          <a:spcPts val="630"/>
        </a:spcAft>
        <a:buClr>
          <a:srgbClr val="009DE0"/>
        </a:buClr>
        <a:buSzPct val="110000"/>
        <a:buFont typeface="Arial" panose="020B0604020202020204" pitchFamily="34" charset="0"/>
        <a:buChar char="&gt;"/>
        <a:defRPr sz="2520" kern="1200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642600" indent="-264600" algn="l" rtl="0" eaLnBrk="1" fontAlgn="base" hangingPunct="1">
        <a:lnSpc>
          <a:spcPct val="100000"/>
        </a:lnSpc>
        <a:spcBef>
          <a:spcPts val="0"/>
        </a:spcBef>
        <a:spcAft>
          <a:spcPts val="630"/>
        </a:spcAft>
        <a:buClr>
          <a:srgbClr val="009DE0"/>
        </a:buClr>
        <a:buSzPct val="110000"/>
        <a:buFont typeface="Arial" panose="020B0604020202020204" pitchFamily="34" charset="0"/>
        <a:buChar char="&gt;"/>
        <a:defRPr sz="231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907200" indent="-264600" algn="l" rtl="0" eaLnBrk="1" fontAlgn="base" hangingPunct="1">
        <a:lnSpc>
          <a:spcPct val="100000"/>
        </a:lnSpc>
        <a:spcBef>
          <a:spcPts val="0"/>
        </a:spcBef>
        <a:spcAft>
          <a:spcPts val="630"/>
        </a:spcAft>
        <a:buClr>
          <a:srgbClr val="009DE0"/>
        </a:buClr>
        <a:buSzPct val="110000"/>
        <a:buFont typeface="Arial" panose="020B0604020202020204" pitchFamily="34" charset="0"/>
        <a:buChar char="&gt;"/>
        <a:defRPr sz="21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1171800" indent="-264600" algn="l" rtl="0" eaLnBrk="1" fontAlgn="base" hangingPunct="1">
        <a:lnSpc>
          <a:spcPct val="100000"/>
        </a:lnSpc>
        <a:spcBef>
          <a:spcPts val="0"/>
        </a:spcBef>
        <a:spcAft>
          <a:spcPts val="630"/>
        </a:spcAft>
        <a:buClr>
          <a:srgbClr val="009DE0"/>
        </a:buClr>
        <a:buSzPct val="110000"/>
        <a:buFont typeface="Arial" panose="020B0604020202020204" pitchFamily="34" charset="0"/>
        <a:buChar char="&gt;"/>
        <a:tabLst>
          <a:tab pos="1038464" algn="l"/>
          <a:tab pos="1980248" algn="l"/>
          <a:tab pos="2115265" algn="l"/>
        </a:tabLst>
        <a:defRPr sz="1890" kern="1200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1436400" indent="-264600" algn="l" rtl="0" eaLnBrk="1" fontAlgn="base" hangingPunct="1">
        <a:lnSpc>
          <a:spcPct val="100000"/>
        </a:lnSpc>
        <a:spcBef>
          <a:spcPts val="0"/>
        </a:spcBef>
        <a:spcAft>
          <a:spcPts val="630"/>
        </a:spcAft>
        <a:buClr>
          <a:srgbClr val="009DE0"/>
        </a:buClr>
        <a:buSzPct val="110000"/>
        <a:buFont typeface="Arial" panose="020B0604020202020204" pitchFamily="34" charset="0"/>
        <a:buChar char="&gt;"/>
        <a:defRPr sz="189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404" userDrawn="1">
          <p15:clr>
            <a:srgbClr val="F26B43"/>
          </p15:clr>
        </p15:guide>
        <p15:guide id="2" pos="7771" userDrawn="1">
          <p15:clr>
            <a:srgbClr val="F26B43"/>
          </p15:clr>
        </p15:guide>
        <p15:guide id="3" pos="4032" userDrawn="1">
          <p15:clr>
            <a:srgbClr val="F26B43"/>
          </p15:clr>
        </p15:guide>
        <p15:guide id="4" pos="293" userDrawn="1">
          <p15:clr>
            <a:srgbClr val="F26B43"/>
          </p15:clr>
        </p15:guide>
        <p15:guide id="6" orient="horz" pos="1088" userDrawn="1">
          <p15:clr>
            <a:srgbClr val="F26B43"/>
          </p15:clr>
        </p15:guide>
        <p15:guide id="7" orient="horz" pos="294" userDrawn="1">
          <p15:clr>
            <a:srgbClr val="F26B43"/>
          </p15:clr>
        </p15:guide>
        <p15:guide id="8" orient="horz" pos="527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tags" Target="../tags/tag30.xml"/><Relationship Id="rId21" Type="http://schemas.openxmlformats.org/officeDocument/2006/relationships/tags" Target="../tags/tag25.xml"/><Relationship Id="rId42" Type="http://schemas.openxmlformats.org/officeDocument/2006/relationships/tags" Target="../tags/tag46.xml"/><Relationship Id="rId47" Type="http://schemas.openxmlformats.org/officeDocument/2006/relationships/tags" Target="../tags/tag51.xml"/><Relationship Id="rId63" Type="http://schemas.openxmlformats.org/officeDocument/2006/relationships/image" Target="../media/image8.svg"/><Relationship Id="rId68" Type="http://schemas.openxmlformats.org/officeDocument/2006/relationships/image" Target="../media/image13.png"/><Relationship Id="rId84" Type="http://schemas.openxmlformats.org/officeDocument/2006/relationships/image" Target="../media/image29.png"/><Relationship Id="rId89" Type="http://schemas.openxmlformats.org/officeDocument/2006/relationships/image" Target="../media/image34.svg"/><Relationship Id="rId7" Type="http://schemas.openxmlformats.org/officeDocument/2006/relationships/tags" Target="../tags/tag11.xml"/><Relationship Id="rId71" Type="http://schemas.openxmlformats.org/officeDocument/2006/relationships/image" Target="../media/image16.svg"/><Relationship Id="rId92" Type="http://schemas.openxmlformats.org/officeDocument/2006/relationships/image" Target="../media/image37.png"/><Relationship Id="rId2" Type="http://schemas.openxmlformats.org/officeDocument/2006/relationships/tags" Target="../tags/tag6.xml"/><Relationship Id="rId16" Type="http://schemas.openxmlformats.org/officeDocument/2006/relationships/tags" Target="../tags/tag20.xml"/><Relationship Id="rId29" Type="http://schemas.openxmlformats.org/officeDocument/2006/relationships/tags" Target="../tags/tag33.xml"/><Relationship Id="rId11" Type="http://schemas.openxmlformats.org/officeDocument/2006/relationships/tags" Target="../tags/tag15.xml"/><Relationship Id="rId24" Type="http://schemas.openxmlformats.org/officeDocument/2006/relationships/tags" Target="../tags/tag28.xml"/><Relationship Id="rId32" Type="http://schemas.openxmlformats.org/officeDocument/2006/relationships/tags" Target="../tags/tag36.xml"/><Relationship Id="rId37" Type="http://schemas.openxmlformats.org/officeDocument/2006/relationships/tags" Target="../tags/tag41.xml"/><Relationship Id="rId40" Type="http://schemas.openxmlformats.org/officeDocument/2006/relationships/tags" Target="../tags/tag44.xml"/><Relationship Id="rId45" Type="http://schemas.openxmlformats.org/officeDocument/2006/relationships/tags" Target="../tags/tag49.xml"/><Relationship Id="rId53" Type="http://schemas.openxmlformats.org/officeDocument/2006/relationships/tags" Target="../tags/tag57.xml"/><Relationship Id="rId58" Type="http://schemas.openxmlformats.org/officeDocument/2006/relationships/image" Target="../media/image3.png"/><Relationship Id="rId66" Type="http://schemas.openxmlformats.org/officeDocument/2006/relationships/image" Target="../media/image11.svg"/><Relationship Id="rId74" Type="http://schemas.openxmlformats.org/officeDocument/2006/relationships/image" Target="../media/image19.png"/><Relationship Id="rId79" Type="http://schemas.openxmlformats.org/officeDocument/2006/relationships/image" Target="../media/image24.svg"/><Relationship Id="rId87" Type="http://schemas.openxmlformats.org/officeDocument/2006/relationships/image" Target="../media/image32.svg"/><Relationship Id="rId102" Type="http://schemas.openxmlformats.org/officeDocument/2006/relationships/image" Target="../media/image47.png"/><Relationship Id="rId5" Type="http://schemas.openxmlformats.org/officeDocument/2006/relationships/tags" Target="../tags/tag9.xml"/><Relationship Id="rId61" Type="http://schemas.openxmlformats.org/officeDocument/2006/relationships/image" Target="../media/image6.svg"/><Relationship Id="rId82" Type="http://schemas.openxmlformats.org/officeDocument/2006/relationships/image" Target="../media/image27.png"/><Relationship Id="rId90" Type="http://schemas.openxmlformats.org/officeDocument/2006/relationships/image" Target="../media/image35.png"/><Relationship Id="rId95" Type="http://schemas.openxmlformats.org/officeDocument/2006/relationships/image" Target="../media/image40.svg"/><Relationship Id="rId19" Type="http://schemas.openxmlformats.org/officeDocument/2006/relationships/tags" Target="../tags/tag23.xml"/><Relationship Id="rId14" Type="http://schemas.openxmlformats.org/officeDocument/2006/relationships/tags" Target="../tags/tag18.xml"/><Relationship Id="rId22" Type="http://schemas.openxmlformats.org/officeDocument/2006/relationships/tags" Target="../tags/tag26.xml"/><Relationship Id="rId27" Type="http://schemas.openxmlformats.org/officeDocument/2006/relationships/tags" Target="../tags/tag31.xml"/><Relationship Id="rId30" Type="http://schemas.openxmlformats.org/officeDocument/2006/relationships/tags" Target="../tags/tag34.xml"/><Relationship Id="rId35" Type="http://schemas.openxmlformats.org/officeDocument/2006/relationships/tags" Target="../tags/tag39.xml"/><Relationship Id="rId43" Type="http://schemas.openxmlformats.org/officeDocument/2006/relationships/tags" Target="../tags/tag47.xml"/><Relationship Id="rId48" Type="http://schemas.openxmlformats.org/officeDocument/2006/relationships/tags" Target="../tags/tag52.xml"/><Relationship Id="rId56" Type="http://schemas.openxmlformats.org/officeDocument/2006/relationships/slideLayout" Target="../slideLayouts/slideLayout1.xml"/><Relationship Id="rId64" Type="http://schemas.openxmlformats.org/officeDocument/2006/relationships/image" Target="../media/image9.png"/><Relationship Id="rId69" Type="http://schemas.openxmlformats.org/officeDocument/2006/relationships/image" Target="../media/image14.svg"/><Relationship Id="rId77" Type="http://schemas.openxmlformats.org/officeDocument/2006/relationships/image" Target="../media/image22.svg"/><Relationship Id="rId100" Type="http://schemas.openxmlformats.org/officeDocument/2006/relationships/image" Target="../media/image45.png"/><Relationship Id="rId8" Type="http://schemas.openxmlformats.org/officeDocument/2006/relationships/tags" Target="../tags/tag12.xml"/><Relationship Id="rId51" Type="http://schemas.openxmlformats.org/officeDocument/2006/relationships/tags" Target="../tags/tag55.xml"/><Relationship Id="rId72" Type="http://schemas.openxmlformats.org/officeDocument/2006/relationships/image" Target="../media/image17.png"/><Relationship Id="rId80" Type="http://schemas.openxmlformats.org/officeDocument/2006/relationships/image" Target="../media/image25.png"/><Relationship Id="rId85" Type="http://schemas.openxmlformats.org/officeDocument/2006/relationships/image" Target="../media/image30.svg"/><Relationship Id="rId93" Type="http://schemas.openxmlformats.org/officeDocument/2006/relationships/image" Target="../media/image38.svg"/><Relationship Id="rId98" Type="http://schemas.openxmlformats.org/officeDocument/2006/relationships/image" Target="../media/image43.png"/><Relationship Id="rId3" Type="http://schemas.openxmlformats.org/officeDocument/2006/relationships/tags" Target="../tags/tag7.xml"/><Relationship Id="rId12" Type="http://schemas.openxmlformats.org/officeDocument/2006/relationships/tags" Target="../tags/tag16.xml"/><Relationship Id="rId17" Type="http://schemas.openxmlformats.org/officeDocument/2006/relationships/tags" Target="../tags/tag21.xml"/><Relationship Id="rId25" Type="http://schemas.openxmlformats.org/officeDocument/2006/relationships/tags" Target="../tags/tag29.xml"/><Relationship Id="rId33" Type="http://schemas.openxmlformats.org/officeDocument/2006/relationships/tags" Target="../tags/tag37.xml"/><Relationship Id="rId38" Type="http://schemas.openxmlformats.org/officeDocument/2006/relationships/tags" Target="../tags/tag42.xml"/><Relationship Id="rId46" Type="http://schemas.openxmlformats.org/officeDocument/2006/relationships/tags" Target="../tags/tag50.xml"/><Relationship Id="rId59" Type="http://schemas.openxmlformats.org/officeDocument/2006/relationships/image" Target="../media/image4.jpeg"/><Relationship Id="rId67" Type="http://schemas.openxmlformats.org/officeDocument/2006/relationships/image" Target="../media/image12.png"/><Relationship Id="rId103" Type="http://schemas.openxmlformats.org/officeDocument/2006/relationships/image" Target="../media/image48.svg"/><Relationship Id="rId20" Type="http://schemas.openxmlformats.org/officeDocument/2006/relationships/tags" Target="../tags/tag24.xml"/><Relationship Id="rId41" Type="http://schemas.openxmlformats.org/officeDocument/2006/relationships/tags" Target="../tags/tag45.xml"/><Relationship Id="rId54" Type="http://schemas.openxmlformats.org/officeDocument/2006/relationships/tags" Target="../tags/tag58.xml"/><Relationship Id="rId62" Type="http://schemas.openxmlformats.org/officeDocument/2006/relationships/image" Target="../media/image7.png"/><Relationship Id="rId70" Type="http://schemas.openxmlformats.org/officeDocument/2006/relationships/image" Target="../media/image15.png"/><Relationship Id="rId75" Type="http://schemas.openxmlformats.org/officeDocument/2006/relationships/image" Target="../media/image20.svg"/><Relationship Id="rId83" Type="http://schemas.openxmlformats.org/officeDocument/2006/relationships/image" Target="../media/image28.svg"/><Relationship Id="rId88" Type="http://schemas.openxmlformats.org/officeDocument/2006/relationships/image" Target="../media/image33.png"/><Relationship Id="rId91" Type="http://schemas.openxmlformats.org/officeDocument/2006/relationships/image" Target="../media/image36.svg"/><Relationship Id="rId96" Type="http://schemas.openxmlformats.org/officeDocument/2006/relationships/image" Target="../media/image41.png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5" Type="http://schemas.openxmlformats.org/officeDocument/2006/relationships/tags" Target="../tags/tag19.xml"/><Relationship Id="rId23" Type="http://schemas.openxmlformats.org/officeDocument/2006/relationships/tags" Target="../tags/tag27.xml"/><Relationship Id="rId28" Type="http://schemas.openxmlformats.org/officeDocument/2006/relationships/tags" Target="../tags/tag32.xml"/><Relationship Id="rId36" Type="http://schemas.openxmlformats.org/officeDocument/2006/relationships/tags" Target="../tags/tag40.xml"/><Relationship Id="rId49" Type="http://schemas.openxmlformats.org/officeDocument/2006/relationships/tags" Target="../tags/tag53.xml"/><Relationship Id="rId57" Type="http://schemas.openxmlformats.org/officeDocument/2006/relationships/image" Target="../media/image2.png"/><Relationship Id="rId10" Type="http://schemas.openxmlformats.org/officeDocument/2006/relationships/tags" Target="../tags/tag14.xml"/><Relationship Id="rId31" Type="http://schemas.openxmlformats.org/officeDocument/2006/relationships/tags" Target="../tags/tag35.xml"/><Relationship Id="rId44" Type="http://schemas.openxmlformats.org/officeDocument/2006/relationships/tags" Target="../tags/tag48.xml"/><Relationship Id="rId52" Type="http://schemas.openxmlformats.org/officeDocument/2006/relationships/tags" Target="../tags/tag56.xml"/><Relationship Id="rId60" Type="http://schemas.openxmlformats.org/officeDocument/2006/relationships/image" Target="../media/image5.png"/><Relationship Id="rId65" Type="http://schemas.openxmlformats.org/officeDocument/2006/relationships/image" Target="../media/image10.png"/><Relationship Id="rId73" Type="http://schemas.openxmlformats.org/officeDocument/2006/relationships/image" Target="../media/image18.svg"/><Relationship Id="rId78" Type="http://schemas.openxmlformats.org/officeDocument/2006/relationships/image" Target="../media/image23.png"/><Relationship Id="rId81" Type="http://schemas.openxmlformats.org/officeDocument/2006/relationships/image" Target="../media/image26.svg"/><Relationship Id="rId86" Type="http://schemas.openxmlformats.org/officeDocument/2006/relationships/image" Target="../media/image31.png"/><Relationship Id="rId94" Type="http://schemas.openxmlformats.org/officeDocument/2006/relationships/image" Target="../media/image39.png"/><Relationship Id="rId99" Type="http://schemas.openxmlformats.org/officeDocument/2006/relationships/image" Target="../media/image44.svg"/><Relationship Id="rId101" Type="http://schemas.openxmlformats.org/officeDocument/2006/relationships/image" Target="../media/image46.svg"/><Relationship Id="rId4" Type="http://schemas.openxmlformats.org/officeDocument/2006/relationships/tags" Target="../tags/tag8.xml"/><Relationship Id="rId9" Type="http://schemas.openxmlformats.org/officeDocument/2006/relationships/tags" Target="../tags/tag13.xml"/><Relationship Id="rId13" Type="http://schemas.openxmlformats.org/officeDocument/2006/relationships/tags" Target="../tags/tag17.xml"/><Relationship Id="rId18" Type="http://schemas.openxmlformats.org/officeDocument/2006/relationships/tags" Target="../tags/tag22.xml"/><Relationship Id="rId39" Type="http://schemas.openxmlformats.org/officeDocument/2006/relationships/tags" Target="../tags/tag43.xml"/><Relationship Id="rId34" Type="http://schemas.openxmlformats.org/officeDocument/2006/relationships/tags" Target="../tags/tag38.xml"/><Relationship Id="rId50" Type="http://schemas.openxmlformats.org/officeDocument/2006/relationships/tags" Target="../tags/tag54.xml"/><Relationship Id="rId55" Type="http://schemas.openxmlformats.org/officeDocument/2006/relationships/tags" Target="../tags/tag59.xml"/><Relationship Id="rId76" Type="http://schemas.openxmlformats.org/officeDocument/2006/relationships/image" Target="../media/image21.png"/><Relationship Id="rId97" Type="http://schemas.openxmlformats.org/officeDocument/2006/relationships/image" Target="../media/image42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hteck 1038">
            <a:extLst>
              <a:ext uri="{FF2B5EF4-FFF2-40B4-BE49-F238E27FC236}">
                <a16:creationId xmlns:a16="http://schemas.microsoft.com/office/drawing/2014/main" id="{89A0A2C6-CACC-8376-ACD5-CA0AA8937888}"/>
              </a:ext>
            </a:extLst>
          </p:cNvPr>
          <p:cNvSpPr/>
          <p:nvPr/>
        </p:nvSpPr>
        <p:spPr>
          <a:xfrm>
            <a:off x="0" y="4011"/>
            <a:ext cx="12801600" cy="960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" name="L-Form 10">
            <a:extLst>
              <a:ext uri="{FF2B5EF4-FFF2-40B4-BE49-F238E27FC236}">
                <a16:creationId xmlns:a16="http://schemas.microsoft.com/office/drawing/2014/main" id="{621EAEFB-F476-2599-67DB-18D3F48072F2}"/>
              </a:ext>
            </a:extLst>
          </p:cNvPr>
          <p:cNvSpPr/>
          <p:nvPr/>
        </p:nvSpPr>
        <p:spPr>
          <a:xfrm rot="5400000">
            <a:off x="809302" y="432614"/>
            <a:ext cx="4922773" cy="6096429"/>
          </a:xfrm>
          <a:prstGeom prst="corner">
            <a:avLst>
              <a:gd name="adj1" fmla="val 96059"/>
              <a:gd name="adj2" fmla="val 59100"/>
            </a:avLst>
          </a:prstGeom>
          <a:solidFill>
            <a:schemeClr val="bg1"/>
          </a:solidFill>
          <a:ln w="19050">
            <a:solidFill>
              <a:srgbClr val="00ABF8"/>
            </a:solidFill>
            <a:extLst>
              <a:ext uri="{C807C97D-BFC1-408E-A445-0C87EB9F89A2}">
                <ask:lineSketchStyleProps xmlns:ask="http://schemas.microsoft.com/office/drawing/2018/sketchyshapes" sd="1522081270">
                  <a:custGeom>
                    <a:avLst/>
                    <a:gdLst>
                      <a:gd name="connsiteX0" fmla="*/ 0 w 2820112"/>
                      <a:gd name="connsiteY0" fmla="*/ 0 h 7733944"/>
                      <a:gd name="connsiteX1" fmla="*/ 479419 w 2820112"/>
                      <a:gd name="connsiteY1" fmla="*/ 0 h 7733944"/>
                      <a:gd name="connsiteX2" fmla="*/ 1071643 w 2820112"/>
                      <a:gd name="connsiteY2" fmla="*/ 0 h 7733944"/>
                      <a:gd name="connsiteX3" fmla="*/ 1635665 w 2820112"/>
                      <a:gd name="connsiteY3" fmla="*/ 0 h 7733944"/>
                      <a:gd name="connsiteX4" fmla="*/ 2199687 w 2820112"/>
                      <a:gd name="connsiteY4" fmla="*/ 0 h 7733944"/>
                      <a:gd name="connsiteX5" fmla="*/ 2820112 w 2820112"/>
                      <a:gd name="connsiteY5" fmla="*/ 0 h 7733944"/>
                      <a:gd name="connsiteX6" fmla="*/ 2820112 w 2820112"/>
                      <a:gd name="connsiteY6" fmla="*/ 489816 h 7733944"/>
                      <a:gd name="connsiteX7" fmla="*/ 2820112 w 2820112"/>
                      <a:gd name="connsiteY7" fmla="*/ 1056972 h 7733944"/>
                      <a:gd name="connsiteX8" fmla="*/ 2820112 w 2820112"/>
                      <a:gd name="connsiteY8" fmla="*/ 1624128 h 7733944"/>
                      <a:gd name="connsiteX9" fmla="*/ 2820112 w 2820112"/>
                      <a:gd name="connsiteY9" fmla="*/ 2423302 h 7733944"/>
                      <a:gd name="connsiteX10" fmla="*/ 2820112 w 2820112"/>
                      <a:gd name="connsiteY10" fmla="*/ 2990458 h 7733944"/>
                      <a:gd name="connsiteX11" fmla="*/ 2820112 w 2820112"/>
                      <a:gd name="connsiteY11" fmla="*/ 3789633 h 7733944"/>
                      <a:gd name="connsiteX12" fmla="*/ 2820112 w 2820112"/>
                      <a:gd name="connsiteY12" fmla="*/ 4202110 h 7733944"/>
                      <a:gd name="connsiteX13" fmla="*/ 2820112 w 2820112"/>
                      <a:gd name="connsiteY13" fmla="*/ 4846605 h 7733944"/>
                      <a:gd name="connsiteX14" fmla="*/ 2820112 w 2820112"/>
                      <a:gd name="connsiteY14" fmla="*/ 5645779 h 7733944"/>
                      <a:gd name="connsiteX15" fmla="*/ 2820112 w 2820112"/>
                      <a:gd name="connsiteY15" fmla="*/ 6444953 h 7733944"/>
                      <a:gd name="connsiteX16" fmla="*/ 2820112 w 2820112"/>
                      <a:gd name="connsiteY16" fmla="*/ 7733944 h 7733944"/>
                      <a:gd name="connsiteX17" fmla="*/ 2284291 w 2820112"/>
                      <a:gd name="connsiteY17" fmla="*/ 7733944 h 7733944"/>
                      <a:gd name="connsiteX18" fmla="*/ 1776671 w 2820112"/>
                      <a:gd name="connsiteY18" fmla="*/ 7733944 h 7733944"/>
                      <a:gd name="connsiteX19" fmla="*/ 1212648 w 2820112"/>
                      <a:gd name="connsiteY19" fmla="*/ 7733944 h 7733944"/>
                      <a:gd name="connsiteX20" fmla="*/ 705028 w 2820112"/>
                      <a:gd name="connsiteY20" fmla="*/ 7733944 h 7733944"/>
                      <a:gd name="connsiteX21" fmla="*/ 0 w 2820112"/>
                      <a:gd name="connsiteY21" fmla="*/ 7733944 h 7733944"/>
                      <a:gd name="connsiteX22" fmla="*/ 0 w 2820112"/>
                      <a:gd name="connsiteY22" fmla="*/ 7321467 h 7733944"/>
                      <a:gd name="connsiteX23" fmla="*/ 0 w 2820112"/>
                      <a:gd name="connsiteY23" fmla="*/ 6599632 h 7733944"/>
                      <a:gd name="connsiteX24" fmla="*/ 0 w 2820112"/>
                      <a:gd name="connsiteY24" fmla="*/ 6187155 h 7733944"/>
                      <a:gd name="connsiteX25" fmla="*/ 0 w 2820112"/>
                      <a:gd name="connsiteY25" fmla="*/ 5387981 h 7733944"/>
                      <a:gd name="connsiteX26" fmla="*/ 0 w 2820112"/>
                      <a:gd name="connsiteY26" fmla="*/ 4666146 h 7733944"/>
                      <a:gd name="connsiteX27" fmla="*/ 0 w 2820112"/>
                      <a:gd name="connsiteY27" fmla="*/ 3944311 h 7733944"/>
                      <a:gd name="connsiteX28" fmla="*/ 0 w 2820112"/>
                      <a:gd name="connsiteY28" fmla="*/ 3145137 h 7733944"/>
                      <a:gd name="connsiteX29" fmla="*/ 0 w 2820112"/>
                      <a:gd name="connsiteY29" fmla="*/ 2423302 h 7733944"/>
                      <a:gd name="connsiteX30" fmla="*/ 0 w 2820112"/>
                      <a:gd name="connsiteY30" fmla="*/ 1933486 h 7733944"/>
                      <a:gd name="connsiteX31" fmla="*/ 0 w 2820112"/>
                      <a:gd name="connsiteY31" fmla="*/ 1366330 h 7733944"/>
                      <a:gd name="connsiteX32" fmla="*/ 0 w 2820112"/>
                      <a:gd name="connsiteY32" fmla="*/ 567156 h 7733944"/>
                      <a:gd name="connsiteX33" fmla="*/ 0 w 2820112"/>
                      <a:gd name="connsiteY33" fmla="*/ 0 h 77339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</a:cxnLst>
                    <a:rect l="l" t="t" r="r" b="b"/>
                    <a:pathLst>
                      <a:path w="2820112" h="7733944" fill="none" extrusionOk="0">
                        <a:moveTo>
                          <a:pt x="0" y="0"/>
                        </a:moveTo>
                        <a:cubicBezTo>
                          <a:pt x="239345" y="-20448"/>
                          <a:pt x="325475" y="17404"/>
                          <a:pt x="479419" y="0"/>
                        </a:cubicBezTo>
                        <a:cubicBezTo>
                          <a:pt x="633363" y="-17404"/>
                          <a:pt x="951147" y="-24093"/>
                          <a:pt x="1071643" y="0"/>
                        </a:cubicBezTo>
                        <a:cubicBezTo>
                          <a:pt x="1192139" y="24093"/>
                          <a:pt x="1473515" y="3069"/>
                          <a:pt x="1635665" y="0"/>
                        </a:cubicBezTo>
                        <a:cubicBezTo>
                          <a:pt x="1797815" y="-3069"/>
                          <a:pt x="1924190" y="-11180"/>
                          <a:pt x="2199687" y="0"/>
                        </a:cubicBezTo>
                        <a:cubicBezTo>
                          <a:pt x="2475184" y="11180"/>
                          <a:pt x="2540760" y="19641"/>
                          <a:pt x="2820112" y="0"/>
                        </a:cubicBezTo>
                        <a:cubicBezTo>
                          <a:pt x="2796749" y="105182"/>
                          <a:pt x="2844471" y="347701"/>
                          <a:pt x="2820112" y="489816"/>
                        </a:cubicBezTo>
                        <a:cubicBezTo>
                          <a:pt x="2795753" y="631931"/>
                          <a:pt x="2805723" y="923867"/>
                          <a:pt x="2820112" y="1056972"/>
                        </a:cubicBezTo>
                        <a:cubicBezTo>
                          <a:pt x="2834501" y="1190077"/>
                          <a:pt x="2806651" y="1497027"/>
                          <a:pt x="2820112" y="1624128"/>
                        </a:cubicBezTo>
                        <a:cubicBezTo>
                          <a:pt x="2833573" y="1751229"/>
                          <a:pt x="2812731" y="2081978"/>
                          <a:pt x="2820112" y="2423302"/>
                        </a:cubicBezTo>
                        <a:cubicBezTo>
                          <a:pt x="2827493" y="2764626"/>
                          <a:pt x="2843362" y="2754968"/>
                          <a:pt x="2820112" y="2990458"/>
                        </a:cubicBezTo>
                        <a:cubicBezTo>
                          <a:pt x="2796862" y="3225948"/>
                          <a:pt x="2857603" y="3577806"/>
                          <a:pt x="2820112" y="3789633"/>
                        </a:cubicBezTo>
                        <a:cubicBezTo>
                          <a:pt x="2782621" y="4001460"/>
                          <a:pt x="2831592" y="4073901"/>
                          <a:pt x="2820112" y="4202110"/>
                        </a:cubicBezTo>
                        <a:cubicBezTo>
                          <a:pt x="2808632" y="4330319"/>
                          <a:pt x="2820509" y="4715787"/>
                          <a:pt x="2820112" y="4846605"/>
                        </a:cubicBezTo>
                        <a:cubicBezTo>
                          <a:pt x="2819715" y="4977424"/>
                          <a:pt x="2802919" y="5482821"/>
                          <a:pt x="2820112" y="5645779"/>
                        </a:cubicBezTo>
                        <a:cubicBezTo>
                          <a:pt x="2837305" y="5808737"/>
                          <a:pt x="2795601" y="6087472"/>
                          <a:pt x="2820112" y="6444953"/>
                        </a:cubicBezTo>
                        <a:cubicBezTo>
                          <a:pt x="2844623" y="6802434"/>
                          <a:pt x="2762704" y="7214493"/>
                          <a:pt x="2820112" y="7733944"/>
                        </a:cubicBezTo>
                        <a:cubicBezTo>
                          <a:pt x="2683900" y="7753230"/>
                          <a:pt x="2431627" y="7707482"/>
                          <a:pt x="2284291" y="7733944"/>
                        </a:cubicBezTo>
                        <a:cubicBezTo>
                          <a:pt x="2136955" y="7760406"/>
                          <a:pt x="1891060" y="7740857"/>
                          <a:pt x="1776671" y="7733944"/>
                        </a:cubicBezTo>
                        <a:cubicBezTo>
                          <a:pt x="1662282" y="7727031"/>
                          <a:pt x="1448450" y="7751558"/>
                          <a:pt x="1212648" y="7733944"/>
                        </a:cubicBezTo>
                        <a:cubicBezTo>
                          <a:pt x="976846" y="7716330"/>
                          <a:pt x="864805" y="7721978"/>
                          <a:pt x="705028" y="7733944"/>
                        </a:cubicBezTo>
                        <a:cubicBezTo>
                          <a:pt x="545251" y="7745910"/>
                          <a:pt x="270427" y="7754259"/>
                          <a:pt x="0" y="7733944"/>
                        </a:cubicBezTo>
                        <a:cubicBezTo>
                          <a:pt x="-8315" y="7543272"/>
                          <a:pt x="19793" y="7432500"/>
                          <a:pt x="0" y="7321467"/>
                        </a:cubicBezTo>
                        <a:cubicBezTo>
                          <a:pt x="-19793" y="7210434"/>
                          <a:pt x="-31632" y="6857265"/>
                          <a:pt x="0" y="6599632"/>
                        </a:cubicBezTo>
                        <a:cubicBezTo>
                          <a:pt x="31632" y="6342000"/>
                          <a:pt x="11849" y="6383667"/>
                          <a:pt x="0" y="6187155"/>
                        </a:cubicBezTo>
                        <a:cubicBezTo>
                          <a:pt x="-11849" y="5990643"/>
                          <a:pt x="31162" y="5623093"/>
                          <a:pt x="0" y="5387981"/>
                        </a:cubicBezTo>
                        <a:cubicBezTo>
                          <a:pt x="-31162" y="5152869"/>
                          <a:pt x="-5306" y="4973743"/>
                          <a:pt x="0" y="4666146"/>
                        </a:cubicBezTo>
                        <a:cubicBezTo>
                          <a:pt x="5306" y="4358549"/>
                          <a:pt x="10821" y="4157305"/>
                          <a:pt x="0" y="3944311"/>
                        </a:cubicBezTo>
                        <a:cubicBezTo>
                          <a:pt x="-10821" y="3731317"/>
                          <a:pt x="29954" y="3487075"/>
                          <a:pt x="0" y="3145137"/>
                        </a:cubicBezTo>
                        <a:cubicBezTo>
                          <a:pt x="-29954" y="2803199"/>
                          <a:pt x="14811" y="2773192"/>
                          <a:pt x="0" y="2423302"/>
                        </a:cubicBezTo>
                        <a:cubicBezTo>
                          <a:pt x="-14811" y="2073412"/>
                          <a:pt x="-8903" y="2104834"/>
                          <a:pt x="0" y="1933486"/>
                        </a:cubicBezTo>
                        <a:cubicBezTo>
                          <a:pt x="8903" y="1762138"/>
                          <a:pt x="-18132" y="1603608"/>
                          <a:pt x="0" y="1366330"/>
                        </a:cubicBezTo>
                        <a:cubicBezTo>
                          <a:pt x="18132" y="1129052"/>
                          <a:pt x="-28765" y="907459"/>
                          <a:pt x="0" y="567156"/>
                        </a:cubicBezTo>
                        <a:cubicBezTo>
                          <a:pt x="28765" y="226853"/>
                          <a:pt x="11784" y="225014"/>
                          <a:pt x="0" y="0"/>
                        </a:cubicBezTo>
                        <a:close/>
                      </a:path>
                      <a:path w="2820112" h="7733944" stroke="0" extrusionOk="0">
                        <a:moveTo>
                          <a:pt x="0" y="0"/>
                        </a:moveTo>
                        <a:cubicBezTo>
                          <a:pt x="260045" y="14444"/>
                          <a:pt x="389859" y="-16983"/>
                          <a:pt x="564022" y="0"/>
                        </a:cubicBezTo>
                        <a:cubicBezTo>
                          <a:pt x="738185" y="16983"/>
                          <a:pt x="907182" y="9943"/>
                          <a:pt x="1099844" y="0"/>
                        </a:cubicBezTo>
                        <a:cubicBezTo>
                          <a:pt x="1292506" y="-9943"/>
                          <a:pt x="1421314" y="-15882"/>
                          <a:pt x="1663866" y="0"/>
                        </a:cubicBezTo>
                        <a:cubicBezTo>
                          <a:pt x="1906418" y="15882"/>
                          <a:pt x="2130143" y="-9104"/>
                          <a:pt x="2284291" y="0"/>
                        </a:cubicBezTo>
                        <a:cubicBezTo>
                          <a:pt x="2438440" y="9104"/>
                          <a:pt x="2706930" y="-6112"/>
                          <a:pt x="2820112" y="0"/>
                        </a:cubicBezTo>
                        <a:cubicBezTo>
                          <a:pt x="2821458" y="217842"/>
                          <a:pt x="2824463" y="517961"/>
                          <a:pt x="2820112" y="721835"/>
                        </a:cubicBezTo>
                        <a:cubicBezTo>
                          <a:pt x="2815761" y="925710"/>
                          <a:pt x="2846628" y="1114400"/>
                          <a:pt x="2820112" y="1366330"/>
                        </a:cubicBezTo>
                        <a:cubicBezTo>
                          <a:pt x="2793596" y="1618261"/>
                          <a:pt x="2835053" y="1697008"/>
                          <a:pt x="2820112" y="2010825"/>
                        </a:cubicBezTo>
                        <a:cubicBezTo>
                          <a:pt x="2805171" y="2324643"/>
                          <a:pt x="2817161" y="2264685"/>
                          <a:pt x="2820112" y="2500642"/>
                        </a:cubicBezTo>
                        <a:cubicBezTo>
                          <a:pt x="2823063" y="2736599"/>
                          <a:pt x="2836121" y="2911585"/>
                          <a:pt x="2820112" y="3299816"/>
                        </a:cubicBezTo>
                        <a:cubicBezTo>
                          <a:pt x="2804103" y="3688047"/>
                          <a:pt x="2835285" y="3740396"/>
                          <a:pt x="2820112" y="3944311"/>
                        </a:cubicBezTo>
                        <a:cubicBezTo>
                          <a:pt x="2804939" y="4148226"/>
                          <a:pt x="2832626" y="4435086"/>
                          <a:pt x="2820112" y="4588807"/>
                        </a:cubicBezTo>
                        <a:cubicBezTo>
                          <a:pt x="2807598" y="4742528"/>
                          <a:pt x="2808415" y="5098103"/>
                          <a:pt x="2820112" y="5310642"/>
                        </a:cubicBezTo>
                        <a:cubicBezTo>
                          <a:pt x="2831809" y="5523182"/>
                          <a:pt x="2817077" y="5810780"/>
                          <a:pt x="2820112" y="5955137"/>
                        </a:cubicBezTo>
                        <a:cubicBezTo>
                          <a:pt x="2823147" y="6099494"/>
                          <a:pt x="2814075" y="6360135"/>
                          <a:pt x="2820112" y="6522293"/>
                        </a:cubicBezTo>
                        <a:cubicBezTo>
                          <a:pt x="2826149" y="6684451"/>
                          <a:pt x="2797308" y="7378004"/>
                          <a:pt x="2820112" y="7733944"/>
                        </a:cubicBezTo>
                        <a:cubicBezTo>
                          <a:pt x="2660725" y="7742313"/>
                          <a:pt x="2462811" y="7729464"/>
                          <a:pt x="2312492" y="7733944"/>
                        </a:cubicBezTo>
                        <a:cubicBezTo>
                          <a:pt x="2162173" y="7738424"/>
                          <a:pt x="1959652" y="7754965"/>
                          <a:pt x="1748469" y="7733944"/>
                        </a:cubicBezTo>
                        <a:cubicBezTo>
                          <a:pt x="1537286" y="7712923"/>
                          <a:pt x="1319754" y="7714619"/>
                          <a:pt x="1128045" y="7733944"/>
                        </a:cubicBezTo>
                        <a:cubicBezTo>
                          <a:pt x="936336" y="7753269"/>
                          <a:pt x="656681" y="7704655"/>
                          <a:pt x="535821" y="7733944"/>
                        </a:cubicBezTo>
                        <a:cubicBezTo>
                          <a:pt x="414961" y="7763233"/>
                          <a:pt x="218717" y="7737814"/>
                          <a:pt x="0" y="7733944"/>
                        </a:cubicBezTo>
                        <a:cubicBezTo>
                          <a:pt x="-5330" y="7594293"/>
                          <a:pt x="-14996" y="7438907"/>
                          <a:pt x="0" y="7321467"/>
                        </a:cubicBezTo>
                        <a:cubicBezTo>
                          <a:pt x="14996" y="7204027"/>
                          <a:pt x="-1987" y="6873410"/>
                          <a:pt x="0" y="6676972"/>
                        </a:cubicBezTo>
                        <a:cubicBezTo>
                          <a:pt x="1987" y="6480534"/>
                          <a:pt x="-27850" y="6293818"/>
                          <a:pt x="0" y="6109816"/>
                        </a:cubicBezTo>
                        <a:cubicBezTo>
                          <a:pt x="27850" y="5925814"/>
                          <a:pt x="25206" y="5781677"/>
                          <a:pt x="0" y="5465320"/>
                        </a:cubicBezTo>
                        <a:cubicBezTo>
                          <a:pt x="-25206" y="5148963"/>
                          <a:pt x="15584" y="5209130"/>
                          <a:pt x="0" y="5052843"/>
                        </a:cubicBezTo>
                        <a:cubicBezTo>
                          <a:pt x="-15584" y="4896556"/>
                          <a:pt x="5302" y="4795534"/>
                          <a:pt x="0" y="4563027"/>
                        </a:cubicBezTo>
                        <a:cubicBezTo>
                          <a:pt x="-5302" y="4330520"/>
                          <a:pt x="13944" y="4300464"/>
                          <a:pt x="0" y="4150550"/>
                        </a:cubicBezTo>
                        <a:cubicBezTo>
                          <a:pt x="-13944" y="4000636"/>
                          <a:pt x="27628" y="3722231"/>
                          <a:pt x="0" y="3428715"/>
                        </a:cubicBezTo>
                        <a:cubicBezTo>
                          <a:pt x="-27628" y="3135199"/>
                          <a:pt x="-3407" y="3082007"/>
                          <a:pt x="0" y="2938899"/>
                        </a:cubicBezTo>
                        <a:cubicBezTo>
                          <a:pt x="3407" y="2795791"/>
                          <a:pt x="5364" y="2709548"/>
                          <a:pt x="0" y="2526422"/>
                        </a:cubicBezTo>
                        <a:cubicBezTo>
                          <a:pt x="-5364" y="2343296"/>
                          <a:pt x="25395" y="2107799"/>
                          <a:pt x="0" y="1804587"/>
                        </a:cubicBezTo>
                        <a:cubicBezTo>
                          <a:pt x="-25395" y="1501375"/>
                          <a:pt x="30871" y="1215554"/>
                          <a:pt x="0" y="1005413"/>
                        </a:cubicBezTo>
                        <a:cubicBezTo>
                          <a:pt x="-30871" y="795272"/>
                          <a:pt x="89" y="20740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4" indent="-171454">
              <a:spcBef>
                <a:spcPts val="0"/>
              </a:spcBef>
              <a:spcAft>
                <a:spcPts val="0"/>
              </a:spcAft>
              <a:buClr>
                <a:srgbClr val="00ABF8"/>
              </a:buClr>
            </a:pPr>
            <a:r>
              <a:rPr lang="de-DE" sz="800" b="1" dirty="0">
                <a:latin typeface="Aptos" panose="020B0004020202020204" pitchFamily="34" charset="0"/>
                <a:cs typeface="Arial" panose="020B0604020202020204" pitchFamily="34" charset="0"/>
              </a:rPr>
              <a:t>Sinn &amp; Zweck</a:t>
            </a:r>
            <a:r>
              <a:rPr lang="de-DE" sz="800" dirty="0">
                <a:latin typeface="Aptos" panose="020B0004020202020204" pitchFamily="34" charset="0"/>
                <a:cs typeface="Arial" panose="020B0604020202020204" pitchFamily="34" charset="0"/>
              </a:rPr>
              <a:t>: Warum ist die Veränderung in dieser Form jetzt notwendig? </a:t>
            </a:r>
          </a:p>
        </p:txBody>
      </p:sp>
      <p:pic>
        <p:nvPicPr>
          <p:cNvPr id="308" name="Grafik 307">
            <a:extLst>
              <a:ext uri="{FF2B5EF4-FFF2-40B4-BE49-F238E27FC236}">
                <a16:creationId xmlns:a16="http://schemas.microsoft.com/office/drawing/2014/main" id="{057B565D-C1F8-5B3D-A1D6-C5E86DFC162B}"/>
              </a:ext>
            </a:extLst>
          </p:cNvPr>
          <p:cNvPicPr>
            <a:picLocks noChangeAspect="1"/>
          </p:cNvPicPr>
          <p:nvPr/>
        </p:nvPicPr>
        <p:blipFill>
          <a:blip r:embed="rId57"/>
          <a:stretch>
            <a:fillRect/>
          </a:stretch>
        </p:blipFill>
        <p:spPr>
          <a:xfrm>
            <a:off x="442820" y="6945906"/>
            <a:ext cx="5049601" cy="2006672"/>
          </a:xfrm>
          <a:prstGeom prst="rect">
            <a:avLst/>
          </a:prstGeom>
        </p:spPr>
      </p:pic>
      <p:sp>
        <p:nvSpPr>
          <p:cNvPr id="15" name="L-Form 14">
            <a:extLst>
              <a:ext uri="{FF2B5EF4-FFF2-40B4-BE49-F238E27FC236}">
                <a16:creationId xmlns:a16="http://schemas.microsoft.com/office/drawing/2014/main" id="{5362EA31-3775-FB3D-7F96-C28E02835B94}"/>
              </a:ext>
            </a:extLst>
          </p:cNvPr>
          <p:cNvSpPr/>
          <p:nvPr/>
        </p:nvSpPr>
        <p:spPr>
          <a:xfrm rot="16200000">
            <a:off x="6893041" y="3670305"/>
            <a:ext cx="5257960" cy="6118245"/>
          </a:xfrm>
          <a:prstGeom prst="corner">
            <a:avLst>
              <a:gd name="adj1" fmla="val 90343"/>
              <a:gd name="adj2" fmla="val 61999"/>
            </a:avLst>
          </a:prstGeom>
          <a:solidFill>
            <a:schemeClr val="bg1"/>
          </a:solidFill>
          <a:ln w="19050">
            <a:solidFill>
              <a:srgbClr val="00ABF8"/>
            </a:solidFill>
            <a:extLst>
              <a:ext uri="{C807C97D-BFC1-408E-A445-0C87EB9F89A2}">
                <ask:lineSketchStyleProps xmlns:ask="http://schemas.microsoft.com/office/drawing/2018/sketchyshapes" sd="1522081270">
                  <a:custGeom>
                    <a:avLst/>
                    <a:gdLst>
                      <a:gd name="connsiteX0" fmla="*/ 0 w 2820112"/>
                      <a:gd name="connsiteY0" fmla="*/ 0 h 7733944"/>
                      <a:gd name="connsiteX1" fmla="*/ 479419 w 2820112"/>
                      <a:gd name="connsiteY1" fmla="*/ 0 h 7733944"/>
                      <a:gd name="connsiteX2" fmla="*/ 1071643 w 2820112"/>
                      <a:gd name="connsiteY2" fmla="*/ 0 h 7733944"/>
                      <a:gd name="connsiteX3" fmla="*/ 1635665 w 2820112"/>
                      <a:gd name="connsiteY3" fmla="*/ 0 h 7733944"/>
                      <a:gd name="connsiteX4" fmla="*/ 2199687 w 2820112"/>
                      <a:gd name="connsiteY4" fmla="*/ 0 h 7733944"/>
                      <a:gd name="connsiteX5" fmla="*/ 2820112 w 2820112"/>
                      <a:gd name="connsiteY5" fmla="*/ 0 h 7733944"/>
                      <a:gd name="connsiteX6" fmla="*/ 2820112 w 2820112"/>
                      <a:gd name="connsiteY6" fmla="*/ 489816 h 7733944"/>
                      <a:gd name="connsiteX7" fmla="*/ 2820112 w 2820112"/>
                      <a:gd name="connsiteY7" fmla="*/ 1056972 h 7733944"/>
                      <a:gd name="connsiteX8" fmla="*/ 2820112 w 2820112"/>
                      <a:gd name="connsiteY8" fmla="*/ 1624128 h 7733944"/>
                      <a:gd name="connsiteX9" fmla="*/ 2820112 w 2820112"/>
                      <a:gd name="connsiteY9" fmla="*/ 2423302 h 7733944"/>
                      <a:gd name="connsiteX10" fmla="*/ 2820112 w 2820112"/>
                      <a:gd name="connsiteY10" fmla="*/ 2990458 h 7733944"/>
                      <a:gd name="connsiteX11" fmla="*/ 2820112 w 2820112"/>
                      <a:gd name="connsiteY11" fmla="*/ 3789633 h 7733944"/>
                      <a:gd name="connsiteX12" fmla="*/ 2820112 w 2820112"/>
                      <a:gd name="connsiteY12" fmla="*/ 4202110 h 7733944"/>
                      <a:gd name="connsiteX13" fmla="*/ 2820112 w 2820112"/>
                      <a:gd name="connsiteY13" fmla="*/ 4846605 h 7733944"/>
                      <a:gd name="connsiteX14" fmla="*/ 2820112 w 2820112"/>
                      <a:gd name="connsiteY14" fmla="*/ 5645779 h 7733944"/>
                      <a:gd name="connsiteX15" fmla="*/ 2820112 w 2820112"/>
                      <a:gd name="connsiteY15" fmla="*/ 6444953 h 7733944"/>
                      <a:gd name="connsiteX16" fmla="*/ 2820112 w 2820112"/>
                      <a:gd name="connsiteY16" fmla="*/ 7733944 h 7733944"/>
                      <a:gd name="connsiteX17" fmla="*/ 2284291 w 2820112"/>
                      <a:gd name="connsiteY17" fmla="*/ 7733944 h 7733944"/>
                      <a:gd name="connsiteX18" fmla="*/ 1776671 w 2820112"/>
                      <a:gd name="connsiteY18" fmla="*/ 7733944 h 7733944"/>
                      <a:gd name="connsiteX19" fmla="*/ 1212648 w 2820112"/>
                      <a:gd name="connsiteY19" fmla="*/ 7733944 h 7733944"/>
                      <a:gd name="connsiteX20" fmla="*/ 705028 w 2820112"/>
                      <a:gd name="connsiteY20" fmla="*/ 7733944 h 7733944"/>
                      <a:gd name="connsiteX21" fmla="*/ 0 w 2820112"/>
                      <a:gd name="connsiteY21" fmla="*/ 7733944 h 7733944"/>
                      <a:gd name="connsiteX22" fmla="*/ 0 w 2820112"/>
                      <a:gd name="connsiteY22" fmla="*/ 7321467 h 7733944"/>
                      <a:gd name="connsiteX23" fmla="*/ 0 w 2820112"/>
                      <a:gd name="connsiteY23" fmla="*/ 6599632 h 7733944"/>
                      <a:gd name="connsiteX24" fmla="*/ 0 w 2820112"/>
                      <a:gd name="connsiteY24" fmla="*/ 6187155 h 7733944"/>
                      <a:gd name="connsiteX25" fmla="*/ 0 w 2820112"/>
                      <a:gd name="connsiteY25" fmla="*/ 5387981 h 7733944"/>
                      <a:gd name="connsiteX26" fmla="*/ 0 w 2820112"/>
                      <a:gd name="connsiteY26" fmla="*/ 4666146 h 7733944"/>
                      <a:gd name="connsiteX27" fmla="*/ 0 w 2820112"/>
                      <a:gd name="connsiteY27" fmla="*/ 3944311 h 7733944"/>
                      <a:gd name="connsiteX28" fmla="*/ 0 w 2820112"/>
                      <a:gd name="connsiteY28" fmla="*/ 3145137 h 7733944"/>
                      <a:gd name="connsiteX29" fmla="*/ 0 w 2820112"/>
                      <a:gd name="connsiteY29" fmla="*/ 2423302 h 7733944"/>
                      <a:gd name="connsiteX30" fmla="*/ 0 w 2820112"/>
                      <a:gd name="connsiteY30" fmla="*/ 1933486 h 7733944"/>
                      <a:gd name="connsiteX31" fmla="*/ 0 w 2820112"/>
                      <a:gd name="connsiteY31" fmla="*/ 1366330 h 7733944"/>
                      <a:gd name="connsiteX32" fmla="*/ 0 w 2820112"/>
                      <a:gd name="connsiteY32" fmla="*/ 567156 h 7733944"/>
                      <a:gd name="connsiteX33" fmla="*/ 0 w 2820112"/>
                      <a:gd name="connsiteY33" fmla="*/ 0 h 77339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</a:cxnLst>
                    <a:rect l="l" t="t" r="r" b="b"/>
                    <a:pathLst>
                      <a:path w="2820112" h="7733944" fill="none" extrusionOk="0">
                        <a:moveTo>
                          <a:pt x="0" y="0"/>
                        </a:moveTo>
                        <a:cubicBezTo>
                          <a:pt x="239345" y="-20448"/>
                          <a:pt x="325475" y="17404"/>
                          <a:pt x="479419" y="0"/>
                        </a:cubicBezTo>
                        <a:cubicBezTo>
                          <a:pt x="633363" y="-17404"/>
                          <a:pt x="951147" y="-24093"/>
                          <a:pt x="1071643" y="0"/>
                        </a:cubicBezTo>
                        <a:cubicBezTo>
                          <a:pt x="1192139" y="24093"/>
                          <a:pt x="1473515" y="3069"/>
                          <a:pt x="1635665" y="0"/>
                        </a:cubicBezTo>
                        <a:cubicBezTo>
                          <a:pt x="1797815" y="-3069"/>
                          <a:pt x="1924190" y="-11180"/>
                          <a:pt x="2199687" y="0"/>
                        </a:cubicBezTo>
                        <a:cubicBezTo>
                          <a:pt x="2475184" y="11180"/>
                          <a:pt x="2540760" y="19641"/>
                          <a:pt x="2820112" y="0"/>
                        </a:cubicBezTo>
                        <a:cubicBezTo>
                          <a:pt x="2796749" y="105182"/>
                          <a:pt x="2844471" y="347701"/>
                          <a:pt x="2820112" y="489816"/>
                        </a:cubicBezTo>
                        <a:cubicBezTo>
                          <a:pt x="2795753" y="631931"/>
                          <a:pt x="2805723" y="923867"/>
                          <a:pt x="2820112" y="1056972"/>
                        </a:cubicBezTo>
                        <a:cubicBezTo>
                          <a:pt x="2834501" y="1190077"/>
                          <a:pt x="2806651" y="1497027"/>
                          <a:pt x="2820112" y="1624128"/>
                        </a:cubicBezTo>
                        <a:cubicBezTo>
                          <a:pt x="2833573" y="1751229"/>
                          <a:pt x="2812731" y="2081978"/>
                          <a:pt x="2820112" y="2423302"/>
                        </a:cubicBezTo>
                        <a:cubicBezTo>
                          <a:pt x="2827493" y="2764626"/>
                          <a:pt x="2843362" y="2754968"/>
                          <a:pt x="2820112" y="2990458"/>
                        </a:cubicBezTo>
                        <a:cubicBezTo>
                          <a:pt x="2796862" y="3225948"/>
                          <a:pt x="2857603" y="3577806"/>
                          <a:pt x="2820112" y="3789633"/>
                        </a:cubicBezTo>
                        <a:cubicBezTo>
                          <a:pt x="2782621" y="4001460"/>
                          <a:pt x="2831592" y="4073901"/>
                          <a:pt x="2820112" y="4202110"/>
                        </a:cubicBezTo>
                        <a:cubicBezTo>
                          <a:pt x="2808632" y="4330319"/>
                          <a:pt x="2820509" y="4715787"/>
                          <a:pt x="2820112" y="4846605"/>
                        </a:cubicBezTo>
                        <a:cubicBezTo>
                          <a:pt x="2819715" y="4977424"/>
                          <a:pt x="2802919" y="5482821"/>
                          <a:pt x="2820112" y="5645779"/>
                        </a:cubicBezTo>
                        <a:cubicBezTo>
                          <a:pt x="2837305" y="5808737"/>
                          <a:pt x="2795601" y="6087472"/>
                          <a:pt x="2820112" y="6444953"/>
                        </a:cubicBezTo>
                        <a:cubicBezTo>
                          <a:pt x="2844623" y="6802434"/>
                          <a:pt x="2762704" y="7214493"/>
                          <a:pt x="2820112" y="7733944"/>
                        </a:cubicBezTo>
                        <a:cubicBezTo>
                          <a:pt x="2683900" y="7753230"/>
                          <a:pt x="2431627" y="7707482"/>
                          <a:pt x="2284291" y="7733944"/>
                        </a:cubicBezTo>
                        <a:cubicBezTo>
                          <a:pt x="2136955" y="7760406"/>
                          <a:pt x="1891060" y="7740857"/>
                          <a:pt x="1776671" y="7733944"/>
                        </a:cubicBezTo>
                        <a:cubicBezTo>
                          <a:pt x="1662282" y="7727031"/>
                          <a:pt x="1448450" y="7751558"/>
                          <a:pt x="1212648" y="7733944"/>
                        </a:cubicBezTo>
                        <a:cubicBezTo>
                          <a:pt x="976846" y="7716330"/>
                          <a:pt x="864805" y="7721978"/>
                          <a:pt x="705028" y="7733944"/>
                        </a:cubicBezTo>
                        <a:cubicBezTo>
                          <a:pt x="545251" y="7745910"/>
                          <a:pt x="270427" y="7754259"/>
                          <a:pt x="0" y="7733944"/>
                        </a:cubicBezTo>
                        <a:cubicBezTo>
                          <a:pt x="-8315" y="7543272"/>
                          <a:pt x="19793" y="7432500"/>
                          <a:pt x="0" y="7321467"/>
                        </a:cubicBezTo>
                        <a:cubicBezTo>
                          <a:pt x="-19793" y="7210434"/>
                          <a:pt x="-31632" y="6857265"/>
                          <a:pt x="0" y="6599632"/>
                        </a:cubicBezTo>
                        <a:cubicBezTo>
                          <a:pt x="31632" y="6342000"/>
                          <a:pt x="11849" y="6383667"/>
                          <a:pt x="0" y="6187155"/>
                        </a:cubicBezTo>
                        <a:cubicBezTo>
                          <a:pt x="-11849" y="5990643"/>
                          <a:pt x="31162" y="5623093"/>
                          <a:pt x="0" y="5387981"/>
                        </a:cubicBezTo>
                        <a:cubicBezTo>
                          <a:pt x="-31162" y="5152869"/>
                          <a:pt x="-5306" y="4973743"/>
                          <a:pt x="0" y="4666146"/>
                        </a:cubicBezTo>
                        <a:cubicBezTo>
                          <a:pt x="5306" y="4358549"/>
                          <a:pt x="10821" y="4157305"/>
                          <a:pt x="0" y="3944311"/>
                        </a:cubicBezTo>
                        <a:cubicBezTo>
                          <a:pt x="-10821" y="3731317"/>
                          <a:pt x="29954" y="3487075"/>
                          <a:pt x="0" y="3145137"/>
                        </a:cubicBezTo>
                        <a:cubicBezTo>
                          <a:pt x="-29954" y="2803199"/>
                          <a:pt x="14811" y="2773192"/>
                          <a:pt x="0" y="2423302"/>
                        </a:cubicBezTo>
                        <a:cubicBezTo>
                          <a:pt x="-14811" y="2073412"/>
                          <a:pt x="-8903" y="2104834"/>
                          <a:pt x="0" y="1933486"/>
                        </a:cubicBezTo>
                        <a:cubicBezTo>
                          <a:pt x="8903" y="1762138"/>
                          <a:pt x="-18132" y="1603608"/>
                          <a:pt x="0" y="1366330"/>
                        </a:cubicBezTo>
                        <a:cubicBezTo>
                          <a:pt x="18132" y="1129052"/>
                          <a:pt x="-28765" y="907459"/>
                          <a:pt x="0" y="567156"/>
                        </a:cubicBezTo>
                        <a:cubicBezTo>
                          <a:pt x="28765" y="226853"/>
                          <a:pt x="11784" y="225014"/>
                          <a:pt x="0" y="0"/>
                        </a:cubicBezTo>
                        <a:close/>
                      </a:path>
                      <a:path w="2820112" h="7733944" stroke="0" extrusionOk="0">
                        <a:moveTo>
                          <a:pt x="0" y="0"/>
                        </a:moveTo>
                        <a:cubicBezTo>
                          <a:pt x="260045" y="14444"/>
                          <a:pt x="389859" y="-16983"/>
                          <a:pt x="564022" y="0"/>
                        </a:cubicBezTo>
                        <a:cubicBezTo>
                          <a:pt x="738185" y="16983"/>
                          <a:pt x="907182" y="9943"/>
                          <a:pt x="1099844" y="0"/>
                        </a:cubicBezTo>
                        <a:cubicBezTo>
                          <a:pt x="1292506" y="-9943"/>
                          <a:pt x="1421314" y="-15882"/>
                          <a:pt x="1663866" y="0"/>
                        </a:cubicBezTo>
                        <a:cubicBezTo>
                          <a:pt x="1906418" y="15882"/>
                          <a:pt x="2130143" y="-9104"/>
                          <a:pt x="2284291" y="0"/>
                        </a:cubicBezTo>
                        <a:cubicBezTo>
                          <a:pt x="2438440" y="9104"/>
                          <a:pt x="2706930" y="-6112"/>
                          <a:pt x="2820112" y="0"/>
                        </a:cubicBezTo>
                        <a:cubicBezTo>
                          <a:pt x="2821458" y="217842"/>
                          <a:pt x="2824463" y="517961"/>
                          <a:pt x="2820112" y="721835"/>
                        </a:cubicBezTo>
                        <a:cubicBezTo>
                          <a:pt x="2815761" y="925710"/>
                          <a:pt x="2846628" y="1114400"/>
                          <a:pt x="2820112" y="1366330"/>
                        </a:cubicBezTo>
                        <a:cubicBezTo>
                          <a:pt x="2793596" y="1618261"/>
                          <a:pt x="2835053" y="1697008"/>
                          <a:pt x="2820112" y="2010825"/>
                        </a:cubicBezTo>
                        <a:cubicBezTo>
                          <a:pt x="2805171" y="2324643"/>
                          <a:pt x="2817161" y="2264685"/>
                          <a:pt x="2820112" y="2500642"/>
                        </a:cubicBezTo>
                        <a:cubicBezTo>
                          <a:pt x="2823063" y="2736599"/>
                          <a:pt x="2836121" y="2911585"/>
                          <a:pt x="2820112" y="3299816"/>
                        </a:cubicBezTo>
                        <a:cubicBezTo>
                          <a:pt x="2804103" y="3688047"/>
                          <a:pt x="2835285" y="3740396"/>
                          <a:pt x="2820112" y="3944311"/>
                        </a:cubicBezTo>
                        <a:cubicBezTo>
                          <a:pt x="2804939" y="4148226"/>
                          <a:pt x="2832626" y="4435086"/>
                          <a:pt x="2820112" y="4588807"/>
                        </a:cubicBezTo>
                        <a:cubicBezTo>
                          <a:pt x="2807598" y="4742528"/>
                          <a:pt x="2808415" y="5098103"/>
                          <a:pt x="2820112" y="5310642"/>
                        </a:cubicBezTo>
                        <a:cubicBezTo>
                          <a:pt x="2831809" y="5523182"/>
                          <a:pt x="2817077" y="5810780"/>
                          <a:pt x="2820112" y="5955137"/>
                        </a:cubicBezTo>
                        <a:cubicBezTo>
                          <a:pt x="2823147" y="6099494"/>
                          <a:pt x="2814075" y="6360135"/>
                          <a:pt x="2820112" y="6522293"/>
                        </a:cubicBezTo>
                        <a:cubicBezTo>
                          <a:pt x="2826149" y="6684451"/>
                          <a:pt x="2797308" y="7378004"/>
                          <a:pt x="2820112" y="7733944"/>
                        </a:cubicBezTo>
                        <a:cubicBezTo>
                          <a:pt x="2660725" y="7742313"/>
                          <a:pt x="2462811" y="7729464"/>
                          <a:pt x="2312492" y="7733944"/>
                        </a:cubicBezTo>
                        <a:cubicBezTo>
                          <a:pt x="2162173" y="7738424"/>
                          <a:pt x="1959652" y="7754965"/>
                          <a:pt x="1748469" y="7733944"/>
                        </a:cubicBezTo>
                        <a:cubicBezTo>
                          <a:pt x="1537286" y="7712923"/>
                          <a:pt x="1319754" y="7714619"/>
                          <a:pt x="1128045" y="7733944"/>
                        </a:cubicBezTo>
                        <a:cubicBezTo>
                          <a:pt x="936336" y="7753269"/>
                          <a:pt x="656681" y="7704655"/>
                          <a:pt x="535821" y="7733944"/>
                        </a:cubicBezTo>
                        <a:cubicBezTo>
                          <a:pt x="414961" y="7763233"/>
                          <a:pt x="218717" y="7737814"/>
                          <a:pt x="0" y="7733944"/>
                        </a:cubicBezTo>
                        <a:cubicBezTo>
                          <a:pt x="-5330" y="7594293"/>
                          <a:pt x="-14996" y="7438907"/>
                          <a:pt x="0" y="7321467"/>
                        </a:cubicBezTo>
                        <a:cubicBezTo>
                          <a:pt x="14996" y="7204027"/>
                          <a:pt x="-1987" y="6873410"/>
                          <a:pt x="0" y="6676972"/>
                        </a:cubicBezTo>
                        <a:cubicBezTo>
                          <a:pt x="1987" y="6480534"/>
                          <a:pt x="-27850" y="6293818"/>
                          <a:pt x="0" y="6109816"/>
                        </a:cubicBezTo>
                        <a:cubicBezTo>
                          <a:pt x="27850" y="5925814"/>
                          <a:pt x="25206" y="5781677"/>
                          <a:pt x="0" y="5465320"/>
                        </a:cubicBezTo>
                        <a:cubicBezTo>
                          <a:pt x="-25206" y="5148963"/>
                          <a:pt x="15584" y="5209130"/>
                          <a:pt x="0" y="5052843"/>
                        </a:cubicBezTo>
                        <a:cubicBezTo>
                          <a:pt x="-15584" y="4896556"/>
                          <a:pt x="5302" y="4795534"/>
                          <a:pt x="0" y="4563027"/>
                        </a:cubicBezTo>
                        <a:cubicBezTo>
                          <a:pt x="-5302" y="4330520"/>
                          <a:pt x="13944" y="4300464"/>
                          <a:pt x="0" y="4150550"/>
                        </a:cubicBezTo>
                        <a:cubicBezTo>
                          <a:pt x="-13944" y="4000636"/>
                          <a:pt x="27628" y="3722231"/>
                          <a:pt x="0" y="3428715"/>
                        </a:cubicBezTo>
                        <a:cubicBezTo>
                          <a:pt x="-27628" y="3135199"/>
                          <a:pt x="-3407" y="3082007"/>
                          <a:pt x="0" y="2938899"/>
                        </a:cubicBezTo>
                        <a:cubicBezTo>
                          <a:pt x="3407" y="2795791"/>
                          <a:pt x="5364" y="2709548"/>
                          <a:pt x="0" y="2526422"/>
                        </a:cubicBezTo>
                        <a:cubicBezTo>
                          <a:pt x="-5364" y="2343296"/>
                          <a:pt x="25395" y="2107799"/>
                          <a:pt x="0" y="1804587"/>
                        </a:cubicBezTo>
                        <a:cubicBezTo>
                          <a:pt x="-25395" y="1501375"/>
                          <a:pt x="30871" y="1215554"/>
                          <a:pt x="0" y="1005413"/>
                        </a:cubicBezTo>
                        <a:cubicBezTo>
                          <a:pt x="-30871" y="795272"/>
                          <a:pt x="89" y="20740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4" indent="-171454">
              <a:spcBef>
                <a:spcPts val="0"/>
              </a:spcBef>
              <a:spcAft>
                <a:spcPts val="0"/>
              </a:spcAft>
              <a:buClr>
                <a:srgbClr val="00ABF8"/>
              </a:buClr>
            </a:pPr>
            <a:r>
              <a:rPr lang="de-DE" sz="800" b="1" dirty="0">
                <a:latin typeface="Aptos" panose="020B0004020202020204" pitchFamily="34" charset="0"/>
                <a:cs typeface="Arial" panose="020B0604020202020204" pitchFamily="34" charset="0"/>
              </a:rPr>
              <a:t>Sinn &amp; Zweck</a:t>
            </a:r>
            <a:r>
              <a:rPr lang="de-DE" sz="800" dirty="0">
                <a:latin typeface="Aptos" panose="020B0004020202020204" pitchFamily="34" charset="0"/>
                <a:cs typeface="Arial" panose="020B0604020202020204" pitchFamily="34" charset="0"/>
              </a:rPr>
              <a:t>: Warum ist die Veränderung in dieser Form jetzt notwendig? </a:t>
            </a:r>
          </a:p>
        </p:txBody>
      </p:sp>
      <p:sp>
        <p:nvSpPr>
          <p:cNvPr id="7" name="L-Form 6">
            <a:extLst>
              <a:ext uri="{FF2B5EF4-FFF2-40B4-BE49-F238E27FC236}">
                <a16:creationId xmlns:a16="http://schemas.microsoft.com/office/drawing/2014/main" id="{E460AD10-C242-71B9-08F2-3572F2226DA3}"/>
              </a:ext>
            </a:extLst>
          </p:cNvPr>
          <p:cNvSpPr/>
          <p:nvPr/>
        </p:nvSpPr>
        <p:spPr>
          <a:xfrm rot="5400000">
            <a:off x="8066149" y="-573332"/>
            <a:ext cx="2910878" cy="6096429"/>
          </a:xfrm>
          <a:prstGeom prst="corner">
            <a:avLst>
              <a:gd name="adj1" fmla="val 92787"/>
              <a:gd name="adj2" fmla="val 100000"/>
            </a:avLst>
          </a:prstGeom>
          <a:solidFill>
            <a:schemeClr val="bg1"/>
          </a:solidFill>
          <a:ln w="19050">
            <a:solidFill>
              <a:srgbClr val="00ABF8"/>
            </a:solidFill>
            <a:extLst>
              <a:ext uri="{C807C97D-BFC1-408E-A445-0C87EB9F89A2}">
                <ask:lineSketchStyleProps xmlns:ask="http://schemas.microsoft.com/office/drawing/2018/sketchyshapes" sd="1522081270">
                  <a:custGeom>
                    <a:avLst/>
                    <a:gdLst>
                      <a:gd name="connsiteX0" fmla="*/ 0 w 2820112"/>
                      <a:gd name="connsiteY0" fmla="*/ 0 h 7733944"/>
                      <a:gd name="connsiteX1" fmla="*/ 479419 w 2820112"/>
                      <a:gd name="connsiteY1" fmla="*/ 0 h 7733944"/>
                      <a:gd name="connsiteX2" fmla="*/ 1071643 w 2820112"/>
                      <a:gd name="connsiteY2" fmla="*/ 0 h 7733944"/>
                      <a:gd name="connsiteX3" fmla="*/ 1635665 w 2820112"/>
                      <a:gd name="connsiteY3" fmla="*/ 0 h 7733944"/>
                      <a:gd name="connsiteX4" fmla="*/ 2199687 w 2820112"/>
                      <a:gd name="connsiteY4" fmla="*/ 0 h 7733944"/>
                      <a:gd name="connsiteX5" fmla="*/ 2820112 w 2820112"/>
                      <a:gd name="connsiteY5" fmla="*/ 0 h 7733944"/>
                      <a:gd name="connsiteX6" fmla="*/ 2820112 w 2820112"/>
                      <a:gd name="connsiteY6" fmla="*/ 489816 h 7733944"/>
                      <a:gd name="connsiteX7" fmla="*/ 2820112 w 2820112"/>
                      <a:gd name="connsiteY7" fmla="*/ 1056972 h 7733944"/>
                      <a:gd name="connsiteX8" fmla="*/ 2820112 w 2820112"/>
                      <a:gd name="connsiteY8" fmla="*/ 1624128 h 7733944"/>
                      <a:gd name="connsiteX9" fmla="*/ 2820112 w 2820112"/>
                      <a:gd name="connsiteY9" fmla="*/ 2423302 h 7733944"/>
                      <a:gd name="connsiteX10" fmla="*/ 2820112 w 2820112"/>
                      <a:gd name="connsiteY10" fmla="*/ 2990458 h 7733944"/>
                      <a:gd name="connsiteX11" fmla="*/ 2820112 w 2820112"/>
                      <a:gd name="connsiteY11" fmla="*/ 3789633 h 7733944"/>
                      <a:gd name="connsiteX12" fmla="*/ 2820112 w 2820112"/>
                      <a:gd name="connsiteY12" fmla="*/ 4202110 h 7733944"/>
                      <a:gd name="connsiteX13" fmla="*/ 2820112 w 2820112"/>
                      <a:gd name="connsiteY13" fmla="*/ 4846605 h 7733944"/>
                      <a:gd name="connsiteX14" fmla="*/ 2820112 w 2820112"/>
                      <a:gd name="connsiteY14" fmla="*/ 5645779 h 7733944"/>
                      <a:gd name="connsiteX15" fmla="*/ 2820112 w 2820112"/>
                      <a:gd name="connsiteY15" fmla="*/ 6444953 h 7733944"/>
                      <a:gd name="connsiteX16" fmla="*/ 2820112 w 2820112"/>
                      <a:gd name="connsiteY16" fmla="*/ 7733944 h 7733944"/>
                      <a:gd name="connsiteX17" fmla="*/ 2284291 w 2820112"/>
                      <a:gd name="connsiteY17" fmla="*/ 7733944 h 7733944"/>
                      <a:gd name="connsiteX18" fmla="*/ 1776671 w 2820112"/>
                      <a:gd name="connsiteY18" fmla="*/ 7733944 h 7733944"/>
                      <a:gd name="connsiteX19" fmla="*/ 1212648 w 2820112"/>
                      <a:gd name="connsiteY19" fmla="*/ 7733944 h 7733944"/>
                      <a:gd name="connsiteX20" fmla="*/ 705028 w 2820112"/>
                      <a:gd name="connsiteY20" fmla="*/ 7733944 h 7733944"/>
                      <a:gd name="connsiteX21" fmla="*/ 0 w 2820112"/>
                      <a:gd name="connsiteY21" fmla="*/ 7733944 h 7733944"/>
                      <a:gd name="connsiteX22" fmla="*/ 0 w 2820112"/>
                      <a:gd name="connsiteY22" fmla="*/ 7321467 h 7733944"/>
                      <a:gd name="connsiteX23" fmla="*/ 0 w 2820112"/>
                      <a:gd name="connsiteY23" fmla="*/ 6599632 h 7733944"/>
                      <a:gd name="connsiteX24" fmla="*/ 0 w 2820112"/>
                      <a:gd name="connsiteY24" fmla="*/ 6187155 h 7733944"/>
                      <a:gd name="connsiteX25" fmla="*/ 0 w 2820112"/>
                      <a:gd name="connsiteY25" fmla="*/ 5387981 h 7733944"/>
                      <a:gd name="connsiteX26" fmla="*/ 0 w 2820112"/>
                      <a:gd name="connsiteY26" fmla="*/ 4666146 h 7733944"/>
                      <a:gd name="connsiteX27" fmla="*/ 0 w 2820112"/>
                      <a:gd name="connsiteY27" fmla="*/ 3944311 h 7733944"/>
                      <a:gd name="connsiteX28" fmla="*/ 0 w 2820112"/>
                      <a:gd name="connsiteY28" fmla="*/ 3145137 h 7733944"/>
                      <a:gd name="connsiteX29" fmla="*/ 0 w 2820112"/>
                      <a:gd name="connsiteY29" fmla="*/ 2423302 h 7733944"/>
                      <a:gd name="connsiteX30" fmla="*/ 0 w 2820112"/>
                      <a:gd name="connsiteY30" fmla="*/ 1933486 h 7733944"/>
                      <a:gd name="connsiteX31" fmla="*/ 0 w 2820112"/>
                      <a:gd name="connsiteY31" fmla="*/ 1366330 h 7733944"/>
                      <a:gd name="connsiteX32" fmla="*/ 0 w 2820112"/>
                      <a:gd name="connsiteY32" fmla="*/ 567156 h 7733944"/>
                      <a:gd name="connsiteX33" fmla="*/ 0 w 2820112"/>
                      <a:gd name="connsiteY33" fmla="*/ 0 h 77339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</a:cxnLst>
                    <a:rect l="l" t="t" r="r" b="b"/>
                    <a:pathLst>
                      <a:path w="2820112" h="7733944" fill="none" extrusionOk="0">
                        <a:moveTo>
                          <a:pt x="0" y="0"/>
                        </a:moveTo>
                        <a:cubicBezTo>
                          <a:pt x="239345" y="-20448"/>
                          <a:pt x="325475" y="17404"/>
                          <a:pt x="479419" y="0"/>
                        </a:cubicBezTo>
                        <a:cubicBezTo>
                          <a:pt x="633363" y="-17404"/>
                          <a:pt x="951147" y="-24093"/>
                          <a:pt x="1071643" y="0"/>
                        </a:cubicBezTo>
                        <a:cubicBezTo>
                          <a:pt x="1192139" y="24093"/>
                          <a:pt x="1473515" y="3069"/>
                          <a:pt x="1635665" y="0"/>
                        </a:cubicBezTo>
                        <a:cubicBezTo>
                          <a:pt x="1797815" y="-3069"/>
                          <a:pt x="1924190" y="-11180"/>
                          <a:pt x="2199687" y="0"/>
                        </a:cubicBezTo>
                        <a:cubicBezTo>
                          <a:pt x="2475184" y="11180"/>
                          <a:pt x="2540760" y="19641"/>
                          <a:pt x="2820112" y="0"/>
                        </a:cubicBezTo>
                        <a:cubicBezTo>
                          <a:pt x="2796749" y="105182"/>
                          <a:pt x="2844471" y="347701"/>
                          <a:pt x="2820112" y="489816"/>
                        </a:cubicBezTo>
                        <a:cubicBezTo>
                          <a:pt x="2795753" y="631931"/>
                          <a:pt x="2805723" y="923867"/>
                          <a:pt x="2820112" y="1056972"/>
                        </a:cubicBezTo>
                        <a:cubicBezTo>
                          <a:pt x="2834501" y="1190077"/>
                          <a:pt x="2806651" y="1497027"/>
                          <a:pt x="2820112" y="1624128"/>
                        </a:cubicBezTo>
                        <a:cubicBezTo>
                          <a:pt x="2833573" y="1751229"/>
                          <a:pt x="2812731" y="2081978"/>
                          <a:pt x="2820112" y="2423302"/>
                        </a:cubicBezTo>
                        <a:cubicBezTo>
                          <a:pt x="2827493" y="2764626"/>
                          <a:pt x="2843362" y="2754968"/>
                          <a:pt x="2820112" y="2990458"/>
                        </a:cubicBezTo>
                        <a:cubicBezTo>
                          <a:pt x="2796862" y="3225948"/>
                          <a:pt x="2857603" y="3577806"/>
                          <a:pt x="2820112" y="3789633"/>
                        </a:cubicBezTo>
                        <a:cubicBezTo>
                          <a:pt x="2782621" y="4001460"/>
                          <a:pt x="2831592" y="4073901"/>
                          <a:pt x="2820112" y="4202110"/>
                        </a:cubicBezTo>
                        <a:cubicBezTo>
                          <a:pt x="2808632" y="4330319"/>
                          <a:pt x="2820509" y="4715787"/>
                          <a:pt x="2820112" y="4846605"/>
                        </a:cubicBezTo>
                        <a:cubicBezTo>
                          <a:pt x="2819715" y="4977424"/>
                          <a:pt x="2802919" y="5482821"/>
                          <a:pt x="2820112" y="5645779"/>
                        </a:cubicBezTo>
                        <a:cubicBezTo>
                          <a:pt x="2837305" y="5808737"/>
                          <a:pt x="2795601" y="6087472"/>
                          <a:pt x="2820112" y="6444953"/>
                        </a:cubicBezTo>
                        <a:cubicBezTo>
                          <a:pt x="2844623" y="6802434"/>
                          <a:pt x="2762704" y="7214493"/>
                          <a:pt x="2820112" y="7733944"/>
                        </a:cubicBezTo>
                        <a:cubicBezTo>
                          <a:pt x="2683900" y="7753230"/>
                          <a:pt x="2431627" y="7707482"/>
                          <a:pt x="2284291" y="7733944"/>
                        </a:cubicBezTo>
                        <a:cubicBezTo>
                          <a:pt x="2136955" y="7760406"/>
                          <a:pt x="1891060" y="7740857"/>
                          <a:pt x="1776671" y="7733944"/>
                        </a:cubicBezTo>
                        <a:cubicBezTo>
                          <a:pt x="1662282" y="7727031"/>
                          <a:pt x="1448450" y="7751558"/>
                          <a:pt x="1212648" y="7733944"/>
                        </a:cubicBezTo>
                        <a:cubicBezTo>
                          <a:pt x="976846" y="7716330"/>
                          <a:pt x="864805" y="7721978"/>
                          <a:pt x="705028" y="7733944"/>
                        </a:cubicBezTo>
                        <a:cubicBezTo>
                          <a:pt x="545251" y="7745910"/>
                          <a:pt x="270427" y="7754259"/>
                          <a:pt x="0" y="7733944"/>
                        </a:cubicBezTo>
                        <a:cubicBezTo>
                          <a:pt x="-8315" y="7543272"/>
                          <a:pt x="19793" y="7432500"/>
                          <a:pt x="0" y="7321467"/>
                        </a:cubicBezTo>
                        <a:cubicBezTo>
                          <a:pt x="-19793" y="7210434"/>
                          <a:pt x="-31632" y="6857265"/>
                          <a:pt x="0" y="6599632"/>
                        </a:cubicBezTo>
                        <a:cubicBezTo>
                          <a:pt x="31632" y="6342000"/>
                          <a:pt x="11849" y="6383667"/>
                          <a:pt x="0" y="6187155"/>
                        </a:cubicBezTo>
                        <a:cubicBezTo>
                          <a:pt x="-11849" y="5990643"/>
                          <a:pt x="31162" y="5623093"/>
                          <a:pt x="0" y="5387981"/>
                        </a:cubicBezTo>
                        <a:cubicBezTo>
                          <a:pt x="-31162" y="5152869"/>
                          <a:pt x="-5306" y="4973743"/>
                          <a:pt x="0" y="4666146"/>
                        </a:cubicBezTo>
                        <a:cubicBezTo>
                          <a:pt x="5306" y="4358549"/>
                          <a:pt x="10821" y="4157305"/>
                          <a:pt x="0" y="3944311"/>
                        </a:cubicBezTo>
                        <a:cubicBezTo>
                          <a:pt x="-10821" y="3731317"/>
                          <a:pt x="29954" y="3487075"/>
                          <a:pt x="0" y="3145137"/>
                        </a:cubicBezTo>
                        <a:cubicBezTo>
                          <a:pt x="-29954" y="2803199"/>
                          <a:pt x="14811" y="2773192"/>
                          <a:pt x="0" y="2423302"/>
                        </a:cubicBezTo>
                        <a:cubicBezTo>
                          <a:pt x="-14811" y="2073412"/>
                          <a:pt x="-8903" y="2104834"/>
                          <a:pt x="0" y="1933486"/>
                        </a:cubicBezTo>
                        <a:cubicBezTo>
                          <a:pt x="8903" y="1762138"/>
                          <a:pt x="-18132" y="1603608"/>
                          <a:pt x="0" y="1366330"/>
                        </a:cubicBezTo>
                        <a:cubicBezTo>
                          <a:pt x="18132" y="1129052"/>
                          <a:pt x="-28765" y="907459"/>
                          <a:pt x="0" y="567156"/>
                        </a:cubicBezTo>
                        <a:cubicBezTo>
                          <a:pt x="28765" y="226853"/>
                          <a:pt x="11784" y="225014"/>
                          <a:pt x="0" y="0"/>
                        </a:cubicBezTo>
                        <a:close/>
                      </a:path>
                      <a:path w="2820112" h="7733944" stroke="0" extrusionOk="0">
                        <a:moveTo>
                          <a:pt x="0" y="0"/>
                        </a:moveTo>
                        <a:cubicBezTo>
                          <a:pt x="260045" y="14444"/>
                          <a:pt x="389859" y="-16983"/>
                          <a:pt x="564022" y="0"/>
                        </a:cubicBezTo>
                        <a:cubicBezTo>
                          <a:pt x="738185" y="16983"/>
                          <a:pt x="907182" y="9943"/>
                          <a:pt x="1099844" y="0"/>
                        </a:cubicBezTo>
                        <a:cubicBezTo>
                          <a:pt x="1292506" y="-9943"/>
                          <a:pt x="1421314" y="-15882"/>
                          <a:pt x="1663866" y="0"/>
                        </a:cubicBezTo>
                        <a:cubicBezTo>
                          <a:pt x="1906418" y="15882"/>
                          <a:pt x="2130143" y="-9104"/>
                          <a:pt x="2284291" y="0"/>
                        </a:cubicBezTo>
                        <a:cubicBezTo>
                          <a:pt x="2438440" y="9104"/>
                          <a:pt x="2706930" y="-6112"/>
                          <a:pt x="2820112" y="0"/>
                        </a:cubicBezTo>
                        <a:cubicBezTo>
                          <a:pt x="2821458" y="217842"/>
                          <a:pt x="2824463" y="517961"/>
                          <a:pt x="2820112" y="721835"/>
                        </a:cubicBezTo>
                        <a:cubicBezTo>
                          <a:pt x="2815761" y="925710"/>
                          <a:pt x="2846628" y="1114400"/>
                          <a:pt x="2820112" y="1366330"/>
                        </a:cubicBezTo>
                        <a:cubicBezTo>
                          <a:pt x="2793596" y="1618261"/>
                          <a:pt x="2835053" y="1697008"/>
                          <a:pt x="2820112" y="2010825"/>
                        </a:cubicBezTo>
                        <a:cubicBezTo>
                          <a:pt x="2805171" y="2324643"/>
                          <a:pt x="2817161" y="2264685"/>
                          <a:pt x="2820112" y="2500642"/>
                        </a:cubicBezTo>
                        <a:cubicBezTo>
                          <a:pt x="2823063" y="2736599"/>
                          <a:pt x="2836121" y="2911585"/>
                          <a:pt x="2820112" y="3299816"/>
                        </a:cubicBezTo>
                        <a:cubicBezTo>
                          <a:pt x="2804103" y="3688047"/>
                          <a:pt x="2835285" y="3740396"/>
                          <a:pt x="2820112" y="3944311"/>
                        </a:cubicBezTo>
                        <a:cubicBezTo>
                          <a:pt x="2804939" y="4148226"/>
                          <a:pt x="2832626" y="4435086"/>
                          <a:pt x="2820112" y="4588807"/>
                        </a:cubicBezTo>
                        <a:cubicBezTo>
                          <a:pt x="2807598" y="4742528"/>
                          <a:pt x="2808415" y="5098103"/>
                          <a:pt x="2820112" y="5310642"/>
                        </a:cubicBezTo>
                        <a:cubicBezTo>
                          <a:pt x="2831809" y="5523182"/>
                          <a:pt x="2817077" y="5810780"/>
                          <a:pt x="2820112" y="5955137"/>
                        </a:cubicBezTo>
                        <a:cubicBezTo>
                          <a:pt x="2823147" y="6099494"/>
                          <a:pt x="2814075" y="6360135"/>
                          <a:pt x="2820112" y="6522293"/>
                        </a:cubicBezTo>
                        <a:cubicBezTo>
                          <a:pt x="2826149" y="6684451"/>
                          <a:pt x="2797308" y="7378004"/>
                          <a:pt x="2820112" y="7733944"/>
                        </a:cubicBezTo>
                        <a:cubicBezTo>
                          <a:pt x="2660725" y="7742313"/>
                          <a:pt x="2462811" y="7729464"/>
                          <a:pt x="2312492" y="7733944"/>
                        </a:cubicBezTo>
                        <a:cubicBezTo>
                          <a:pt x="2162173" y="7738424"/>
                          <a:pt x="1959652" y="7754965"/>
                          <a:pt x="1748469" y="7733944"/>
                        </a:cubicBezTo>
                        <a:cubicBezTo>
                          <a:pt x="1537286" y="7712923"/>
                          <a:pt x="1319754" y="7714619"/>
                          <a:pt x="1128045" y="7733944"/>
                        </a:cubicBezTo>
                        <a:cubicBezTo>
                          <a:pt x="936336" y="7753269"/>
                          <a:pt x="656681" y="7704655"/>
                          <a:pt x="535821" y="7733944"/>
                        </a:cubicBezTo>
                        <a:cubicBezTo>
                          <a:pt x="414961" y="7763233"/>
                          <a:pt x="218717" y="7737814"/>
                          <a:pt x="0" y="7733944"/>
                        </a:cubicBezTo>
                        <a:cubicBezTo>
                          <a:pt x="-5330" y="7594293"/>
                          <a:pt x="-14996" y="7438907"/>
                          <a:pt x="0" y="7321467"/>
                        </a:cubicBezTo>
                        <a:cubicBezTo>
                          <a:pt x="14996" y="7204027"/>
                          <a:pt x="-1987" y="6873410"/>
                          <a:pt x="0" y="6676972"/>
                        </a:cubicBezTo>
                        <a:cubicBezTo>
                          <a:pt x="1987" y="6480534"/>
                          <a:pt x="-27850" y="6293818"/>
                          <a:pt x="0" y="6109816"/>
                        </a:cubicBezTo>
                        <a:cubicBezTo>
                          <a:pt x="27850" y="5925814"/>
                          <a:pt x="25206" y="5781677"/>
                          <a:pt x="0" y="5465320"/>
                        </a:cubicBezTo>
                        <a:cubicBezTo>
                          <a:pt x="-25206" y="5148963"/>
                          <a:pt x="15584" y="5209130"/>
                          <a:pt x="0" y="5052843"/>
                        </a:cubicBezTo>
                        <a:cubicBezTo>
                          <a:pt x="-15584" y="4896556"/>
                          <a:pt x="5302" y="4795534"/>
                          <a:pt x="0" y="4563027"/>
                        </a:cubicBezTo>
                        <a:cubicBezTo>
                          <a:pt x="-5302" y="4330520"/>
                          <a:pt x="13944" y="4300464"/>
                          <a:pt x="0" y="4150550"/>
                        </a:cubicBezTo>
                        <a:cubicBezTo>
                          <a:pt x="-13944" y="4000636"/>
                          <a:pt x="27628" y="3722231"/>
                          <a:pt x="0" y="3428715"/>
                        </a:cubicBezTo>
                        <a:cubicBezTo>
                          <a:pt x="-27628" y="3135199"/>
                          <a:pt x="-3407" y="3082007"/>
                          <a:pt x="0" y="2938899"/>
                        </a:cubicBezTo>
                        <a:cubicBezTo>
                          <a:pt x="3407" y="2795791"/>
                          <a:pt x="5364" y="2709548"/>
                          <a:pt x="0" y="2526422"/>
                        </a:cubicBezTo>
                        <a:cubicBezTo>
                          <a:pt x="-5364" y="2343296"/>
                          <a:pt x="25395" y="2107799"/>
                          <a:pt x="0" y="1804587"/>
                        </a:cubicBezTo>
                        <a:cubicBezTo>
                          <a:pt x="-25395" y="1501375"/>
                          <a:pt x="30871" y="1215554"/>
                          <a:pt x="0" y="1005413"/>
                        </a:cubicBezTo>
                        <a:cubicBezTo>
                          <a:pt x="-30871" y="795272"/>
                          <a:pt x="89" y="20740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accent2"/>
              </a:solidFill>
            </a:endParaRPr>
          </a:p>
        </p:txBody>
      </p:sp>
      <p:sp>
        <p:nvSpPr>
          <p:cNvPr id="6" name="L-Form 5">
            <a:extLst>
              <a:ext uri="{FF2B5EF4-FFF2-40B4-BE49-F238E27FC236}">
                <a16:creationId xmlns:a16="http://schemas.microsoft.com/office/drawing/2014/main" id="{8E043BD7-914E-BBC0-27F1-67A0726F1051}"/>
              </a:ext>
            </a:extLst>
          </p:cNvPr>
          <p:cNvSpPr/>
          <p:nvPr/>
        </p:nvSpPr>
        <p:spPr>
          <a:xfrm rot="5400000">
            <a:off x="1639315" y="4679674"/>
            <a:ext cx="3265955" cy="6096429"/>
          </a:xfrm>
          <a:prstGeom prst="corner">
            <a:avLst>
              <a:gd name="adj1" fmla="val 96059"/>
              <a:gd name="adj2" fmla="val 100000"/>
            </a:avLst>
          </a:prstGeom>
          <a:solidFill>
            <a:schemeClr val="bg1"/>
          </a:solidFill>
          <a:ln w="19050">
            <a:solidFill>
              <a:srgbClr val="00ABF8"/>
            </a:solidFill>
            <a:extLst>
              <a:ext uri="{C807C97D-BFC1-408E-A445-0C87EB9F89A2}">
                <ask:lineSketchStyleProps xmlns:ask="http://schemas.microsoft.com/office/drawing/2018/sketchyshapes" sd="1522081270">
                  <a:custGeom>
                    <a:avLst/>
                    <a:gdLst>
                      <a:gd name="connsiteX0" fmla="*/ 0 w 2820112"/>
                      <a:gd name="connsiteY0" fmla="*/ 0 h 7733944"/>
                      <a:gd name="connsiteX1" fmla="*/ 479419 w 2820112"/>
                      <a:gd name="connsiteY1" fmla="*/ 0 h 7733944"/>
                      <a:gd name="connsiteX2" fmla="*/ 1071643 w 2820112"/>
                      <a:gd name="connsiteY2" fmla="*/ 0 h 7733944"/>
                      <a:gd name="connsiteX3" fmla="*/ 1635665 w 2820112"/>
                      <a:gd name="connsiteY3" fmla="*/ 0 h 7733944"/>
                      <a:gd name="connsiteX4" fmla="*/ 2199687 w 2820112"/>
                      <a:gd name="connsiteY4" fmla="*/ 0 h 7733944"/>
                      <a:gd name="connsiteX5" fmla="*/ 2820112 w 2820112"/>
                      <a:gd name="connsiteY5" fmla="*/ 0 h 7733944"/>
                      <a:gd name="connsiteX6" fmla="*/ 2820112 w 2820112"/>
                      <a:gd name="connsiteY6" fmla="*/ 489816 h 7733944"/>
                      <a:gd name="connsiteX7" fmla="*/ 2820112 w 2820112"/>
                      <a:gd name="connsiteY7" fmla="*/ 1056972 h 7733944"/>
                      <a:gd name="connsiteX8" fmla="*/ 2820112 w 2820112"/>
                      <a:gd name="connsiteY8" fmla="*/ 1624128 h 7733944"/>
                      <a:gd name="connsiteX9" fmla="*/ 2820112 w 2820112"/>
                      <a:gd name="connsiteY9" fmla="*/ 2423302 h 7733944"/>
                      <a:gd name="connsiteX10" fmla="*/ 2820112 w 2820112"/>
                      <a:gd name="connsiteY10" fmla="*/ 2990458 h 7733944"/>
                      <a:gd name="connsiteX11" fmla="*/ 2820112 w 2820112"/>
                      <a:gd name="connsiteY11" fmla="*/ 3789633 h 7733944"/>
                      <a:gd name="connsiteX12" fmla="*/ 2820112 w 2820112"/>
                      <a:gd name="connsiteY12" fmla="*/ 4202110 h 7733944"/>
                      <a:gd name="connsiteX13" fmla="*/ 2820112 w 2820112"/>
                      <a:gd name="connsiteY13" fmla="*/ 4846605 h 7733944"/>
                      <a:gd name="connsiteX14" fmla="*/ 2820112 w 2820112"/>
                      <a:gd name="connsiteY14" fmla="*/ 5645779 h 7733944"/>
                      <a:gd name="connsiteX15" fmla="*/ 2820112 w 2820112"/>
                      <a:gd name="connsiteY15" fmla="*/ 6444953 h 7733944"/>
                      <a:gd name="connsiteX16" fmla="*/ 2820112 w 2820112"/>
                      <a:gd name="connsiteY16" fmla="*/ 7733944 h 7733944"/>
                      <a:gd name="connsiteX17" fmla="*/ 2284291 w 2820112"/>
                      <a:gd name="connsiteY17" fmla="*/ 7733944 h 7733944"/>
                      <a:gd name="connsiteX18" fmla="*/ 1776671 w 2820112"/>
                      <a:gd name="connsiteY18" fmla="*/ 7733944 h 7733944"/>
                      <a:gd name="connsiteX19" fmla="*/ 1212648 w 2820112"/>
                      <a:gd name="connsiteY19" fmla="*/ 7733944 h 7733944"/>
                      <a:gd name="connsiteX20" fmla="*/ 705028 w 2820112"/>
                      <a:gd name="connsiteY20" fmla="*/ 7733944 h 7733944"/>
                      <a:gd name="connsiteX21" fmla="*/ 0 w 2820112"/>
                      <a:gd name="connsiteY21" fmla="*/ 7733944 h 7733944"/>
                      <a:gd name="connsiteX22" fmla="*/ 0 w 2820112"/>
                      <a:gd name="connsiteY22" fmla="*/ 7321467 h 7733944"/>
                      <a:gd name="connsiteX23" fmla="*/ 0 w 2820112"/>
                      <a:gd name="connsiteY23" fmla="*/ 6599632 h 7733944"/>
                      <a:gd name="connsiteX24" fmla="*/ 0 w 2820112"/>
                      <a:gd name="connsiteY24" fmla="*/ 6187155 h 7733944"/>
                      <a:gd name="connsiteX25" fmla="*/ 0 w 2820112"/>
                      <a:gd name="connsiteY25" fmla="*/ 5387981 h 7733944"/>
                      <a:gd name="connsiteX26" fmla="*/ 0 w 2820112"/>
                      <a:gd name="connsiteY26" fmla="*/ 4666146 h 7733944"/>
                      <a:gd name="connsiteX27" fmla="*/ 0 w 2820112"/>
                      <a:gd name="connsiteY27" fmla="*/ 3944311 h 7733944"/>
                      <a:gd name="connsiteX28" fmla="*/ 0 w 2820112"/>
                      <a:gd name="connsiteY28" fmla="*/ 3145137 h 7733944"/>
                      <a:gd name="connsiteX29" fmla="*/ 0 w 2820112"/>
                      <a:gd name="connsiteY29" fmla="*/ 2423302 h 7733944"/>
                      <a:gd name="connsiteX30" fmla="*/ 0 w 2820112"/>
                      <a:gd name="connsiteY30" fmla="*/ 1933486 h 7733944"/>
                      <a:gd name="connsiteX31" fmla="*/ 0 w 2820112"/>
                      <a:gd name="connsiteY31" fmla="*/ 1366330 h 7733944"/>
                      <a:gd name="connsiteX32" fmla="*/ 0 w 2820112"/>
                      <a:gd name="connsiteY32" fmla="*/ 567156 h 7733944"/>
                      <a:gd name="connsiteX33" fmla="*/ 0 w 2820112"/>
                      <a:gd name="connsiteY33" fmla="*/ 0 h 77339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</a:cxnLst>
                    <a:rect l="l" t="t" r="r" b="b"/>
                    <a:pathLst>
                      <a:path w="2820112" h="7733944" fill="none" extrusionOk="0">
                        <a:moveTo>
                          <a:pt x="0" y="0"/>
                        </a:moveTo>
                        <a:cubicBezTo>
                          <a:pt x="239345" y="-20448"/>
                          <a:pt x="325475" y="17404"/>
                          <a:pt x="479419" y="0"/>
                        </a:cubicBezTo>
                        <a:cubicBezTo>
                          <a:pt x="633363" y="-17404"/>
                          <a:pt x="951147" y="-24093"/>
                          <a:pt x="1071643" y="0"/>
                        </a:cubicBezTo>
                        <a:cubicBezTo>
                          <a:pt x="1192139" y="24093"/>
                          <a:pt x="1473515" y="3069"/>
                          <a:pt x="1635665" y="0"/>
                        </a:cubicBezTo>
                        <a:cubicBezTo>
                          <a:pt x="1797815" y="-3069"/>
                          <a:pt x="1924190" y="-11180"/>
                          <a:pt x="2199687" y="0"/>
                        </a:cubicBezTo>
                        <a:cubicBezTo>
                          <a:pt x="2475184" y="11180"/>
                          <a:pt x="2540760" y="19641"/>
                          <a:pt x="2820112" y="0"/>
                        </a:cubicBezTo>
                        <a:cubicBezTo>
                          <a:pt x="2796749" y="105182"/>
                          <a:pt x="2844471" y="347701"/>
                          <a:pt x="2820112" y="489816"/>
                        </a:cubicBezTo>
                        <a:cubicBezTo>
                          <a:pt x="2795753" y="631931"/>
                          <a:pt x="2805723" y="923867"/>
                          <a:pt x="2820112" y="1056972"/>
                        </a:cubicBezTo>
                        <a:cubicBezTo>
                          <a:pt x="2834501" y="1190077"/>
                          <a:pt x="2806651" y="1497027"/>
                          <a:pt x="2820112" y="1624128"/>
                        </a:cubicBezTo>
                        <a:cubicBezTo>
                          <a:pt x="2833573" y="1751229"/>
                          <a:pt x="2812731" y="2081978"/>
                          <a:pt x="2820112" y="2423302"/>
                        </a:cubicBezTo>
                        <a:cubicBezTo>
                          <a:pt x="2827493" y="2764626"/>
                          <a:pt x="2843362" y="2754968"/>
                          <a:pt x="2820112" y="2990458"/>
                        </a:cubicBezTo>
                        <a:cubicBezTo>
                          <a:pt x="2796862" y="3225948"/>
                          <a:pt x="2857603" y="3577806"/>
                          <a:pt x="2820112" y="3789633"/>
                        </a:cubicBezTo>
                        <a:cubicBezTo>
                          <a:pt x="2782621" y="4001460"/>
                          <a:pt x="2831592" y="4073901"/>
                          <a:pt x="2820112" y="4202110"/>
                        </a:cubicBezTo>
                        <a:cubicBezTo>
                          <a:pt x="2808632" y="4330319"/>
                          <a:pt x="2820509" y="4715787"/>
                          <a:pt x="2820112" y="4846605"/>
                        </a:cubicBezTo>
                        <a:cubicBezTo>
                          <a:pt x="2819715" y="4977424"/>
                          <a:pt x="2802919" y="5482821"/>
                          <a:pt x="2820112" y="5645779"/>
                        </a:cubicBezTo>
                        <a:cubicBezTo>
                          <a:pt x="2837305" y="5808737"/>
                          <a:pt x="2795601" y="6087472"/>
                          <a:pt x="2820112" y="6444953"/>
                        </a:cubicBezTo>
                        <a:cubicBezTo>
                          <a:pt x="2844623" y="6802434"/>
                          <a:pt x="2762704" y="7214493"/>
                          <a:pt x="2820112" y="7733944"/>
                        </a:cubicBezTo>
                        <a:cubicBezTo>
                          <a:pt x="2683900" y="7753230"/>
                          <a:pt x="2431627" y="7707482"/>
                          <a:pt x="2284291" y="7733944"/>
                        </a:cubicBezTo>
                        <a:cubicBezTo>
                          <a:pt x="2136955" y="7760406"/>
                          <a:pt x="1891060" y="7740857"/>
                          <a:pt x="1776671" y="7733944"/>
                        </a:cubicBezTo>
                        <a:cubicBezTo>
                          <a:pt x="1662282" y="7727031"/>
                          <a:pt x="1448450" y="7751558"/>
                          <a:pt x="1212648" y="7733944"/>
                        </a:cubicBezTo>
                        <a:cubicBezTo>
                          <a:pt x="976846" y="7716330"/>
                          <a:pt x="864805" y="7721978"/>
                          <a:pt x="705028" y="7733944"/>
                        </a:cubicBezTo>
                        <a:cubicBezTo>
                          <a:pt x="545251" y="7745910"/>
                          <a:pt x="270427" y="7754259"/>
                          <a:pt x="0" y="7733944"/>
                        </a:cubicBezTo>
                        <a:cubicBezTo>
                          <a:pt x="-8315" y="7543272"/>
                          <a:pt x="19793" y="7432500"/>
                          <a:pt x="0" y="7321467"/>
                        </a:cubicBezTo>
                        <a:cubicBezTo>
                          <a:pt x="-19793" y="7210434"/>
                          <a:pt x="-31632" y="6857265"/>
                          <a:pt x="0" y="6599632"/>
                        </a:cubicBezTo>
                        <a:cubicBezTo>
                          <a:pt x="31632" y="6342000"/>
                          <a:pt x="11849" y="6383667"/>
                          <a:pt x="0" y="6187155"/>
                        </a:cubicBezTo>
                        <a:cubicBezTo>
                          <a:pt x="-11849" y="5990643"/>
                          <a:pt x="31162" y="5623093"/>
                          <a:pt x="0" y="5387981"/>
                        </a:cubicBezTo>
                        <a:cubicBezTo>
                          <a:pt x="-31162" y="5152869"/>
                          <a:pt x="-5306" y="4973743"/>
                          <a:pt x="0" y="4666146"/>
                        </a:cubicBezTo>
                        <a:cubicBezTo>
                          <a:pt x="5306" y="4358549"/>
                          <a:pt x="10821" y="4157305"/>
                          <a:pt x="0" y="3944311"/>
                        </a:cubicBezTo>
                        <a:cubicBezTo>
                          <a:pt x="-10821" y="3731317"/>
                          <a:pt x="29954" y="3487075"/>
                          <a:pt x="0" y="3145137"/>
                        </a:cubicBezTo>
                        <a:cubicBezTo>
                          <a:pt x="-29954" y="2803199"/>
                          <a:pt x="14811" y="2773192"/>
                          <a:pt x="0" y="2423302"/>
                        </a:cubicBezTo>
                        <a:cubicBezTo>
                          <a:pt x="-14811" y="2073412"/>
                          <a:pt x="-8903" y="2104834"/>
                          <a:pt x="0" y="1933486"/>
                        </a:cubicBezTo>
                        <a:cubicBezTo>
                          <a:pt x="8903" y="1762138"/>
                          <a:pt x="-18132" y="1603608"/>
                          <a:pt x="0" y="1366330"/>
                        </a:cubicBezTo>
                        <a:cubicBezTo>
                          <a:pt x="18132" y="1129052"/>
                          <a:pt x="-28765" y="907459"/>
                          <a:pt x="0" y="567156"/>
                        </a:cubicBezTo>
                        <a:cubicBezTo>
                          <a:pt x="28765" y="226853"/>
                          <a:pt x="11784" y="225014"/>
                          <a:pt x="0" y="0"/>
                        </a:cubicBezTo>
                        <a:close/>
                      </a:path>
                      <a:path w="2820112" h="7733944" stroke="0" extrusionOk="0">
                        <a:moveTo>
                          <a:pt x="0" y="0"/>
                        </a:moveTo>
                        <a:cubicBezTo>
                          <a:pt x="260045" y="14444"/>
                          <a:pt x="389859" y="-16983"/>
                          <a:pt x="564022" y="0"/>
                        </a:cubicBezTo>
                        <a:cubicBezTo>
                          <a:pt x="738185" y="16983"/>
                          <a:pt x="907182" y="9943"/>
                          <a:pt x="1099844" y="0"/>
                        </a:cubicBezTo>
                        <a:cubicBezTo>
                          <a:pt x="1292506" y="-9943"/>
                          <a:pt x="1421314" y="-15882"/>
                          <a:pt x="1663866" y="0"/>
                        </a:cubicBezTo>
                        <a:cubicBezTo>
                          <a:pt x="1906418" y="15882"/>
                          <a:pt x="2130143" y="-9104"/>
                          <a:pt x="2284291" y="0"/>
                        </a:cubicBezTo>
                        <a:cubicBezTo>
                          <a:pt x="2438440" y="9104"/>
                          <a:pt x="2706930" y="-6112"/>
                          <a:pt x="2820112" y="0"/>
                        </a:cubicBezTo>
                        <a:cubicBezTo>
                          <a:pt x="2821458" y="217842"/>
                          <a:pt x="2824463" y="517961"/>
                          <a:pt x="2820112" y="721835"/>
                        </a:cubicBezTo>
                        <a:cubicBezTo>
                          <a:pt x="2815761" y="925710"/>
                          <a:pt x="2846628" y="1114400"/>
                          <a:pt x="2820112" y="1366330"/>
                        </a:cubicBezTo>
                        <a:cubicBezTo>
                          <a:pt x="2793596" y="1618261"/>
                          <a:pt x="2835053" y="1697008"/>
                          <a:pt x="2820112" y="2010825"/>
                        </a:cubicBezTo>
                        <a:cubicBezTo>
                          <a:pt x="2805171" y="2324643"/>
                          <a:pt x="2817161" y="2264685"/>
                          <a:pt x="2820112" y="2500642"/>
                        </a:cubicBezTo>
                        <a:cubicBezTo>
                          <a:pt x="2823063" y="2736599"/>
                          <a:pt x="2836121" y="2911585"/>
                          <a:pt x="2820112" y="3299816"/>
                        </a:cubicBezTo>
                        <a:cubicBezTo>
                          <a:pt x="2804103" y="3688047"/>
                          <a:pt x="2835285" y="3740396"/>
                          <a:pt x="2820112" y="3944311"/>
                        </a:cubicBezTo>
                        <a:cubicBezTo>
                          <a:pt x="2804939" y="4148226"/>
                          <a:pt x="2832626" y="4435086"/>
                          <a:pt x="2820112" y="4588807"/>
                        </a:cubicBezTo>
                        <a:cubicBezTo>
                          <a:pt x="2807598" y="4742528"/>
                          <a:pt x="2808415" y="5098103"/>
                          <a:pt x="2820112" y="5310642"/>
                        </a:cubicBezTo>
                        <a:cubicBezTo>
                          <a:pt x="2831809" y="5523182"/>
                          <a:pt x="2817077" y="5810780"/>
                          <a:pt x="2820112" y="5955137"/>
                        </a:cubicBezTo>
                        <a:cubicBezTo>
                          <a:pt x="2823147" y="6099494"/>
                          <a:pt x="2814075" y="6360135"/>
                          <a:pt x="2820112" y="6522293"/>
                        </a:cubicBezTo>
                        <a:cubicBezTo>
                          <a:pt x="2826149" y="6684451"/>
                          <a:pt x="2797308" y="7378004"/>
                          <a:pt x="2820112" y="7733944"/>
                        </a:cubicBezTo>
                        <a:cubicBezTo>
                          <a:pt x="2660725" y="7742313"/>
                          <a:pt x="2462811" y="7729464"/>
                          <a:pt x="2312492" y="7733944"/>
                        </a:cubicBezTo>
                        <a:cubicBezTo>
                          <a:pt x="2162173" y="7738424"/>
                          <a:pt x="1959652" y="7754965"/>
                          <a:pt x="1748469" y="7733944"/>
                        </a:cubicBezTo>
                        <a:cubicBezTo>
                          <a:pt x="1537286" y="7712923"/>
                          <a:pt x="1319754" y="7714619"/>
                          <a:pt x="1128045" y="7733944"/>
                        </a:cubicBezTo>
                        <a:cubicBezTo>
                          <a:pt x="936336" y="7753269"/>
                          <a:pt x="656681" y="7704655"/>
                          <a:pt x="535821" y="7733944"/>
                        </a:cubicBezTo>
                        <a:cubicBezTo>
                          <a:pt x="414961" y="7763233"/>
                          <a:pt x="218717" y="7737814"/>
                          <a:pt x="0" y="7733944"/>
                        </a:cubicBezTo>
                        <a:cubicBezTo>
                          <a:pt x="-5330" y="7594293"/>
                          <a:pt x="-14996" y="7438907"/>
                          <a:pt x="0" y="7321467"/>
                        </a:cubicBezTo>
                        <a:cubicBezTo>
                          <a:pt x="14996" y="7204027"/>
                          <a:pt x="-1987" y="6873410"/>
                          <a:pt x="0" y="6676972"/>
                        </a:cubicBezTo>
                        <a:cubicBezTo>
                          <a:pt x="1987" y="6480534"/>
                          <a:pt x="-27850" y="6293818"/>
                          <a:pt x="0" y="6109816"/>
                        </a:cubicBezTo>
                        <a:cubicBezTo>
                          <a:pt x="27850" y="5925814"/>
                          <a:pt x="25206" y="5781677"/>
                          <a:pt x="0" y="5465320"/>
                        </a:cubicBezTo>
                        <a:cubicBezTo>
                          <a:pt x="-25206" y="5148963"/>
                          <a:pt x="15584" y="5209130"/>
                          <a:pt x="0" y="5052843"/>
                        </a:cubicBezTo>
                        <a:cubicBezTo>
                          <a:pt x="-15584" y="4896556"/>
                          <a:pt x="5302" y="4795534"/>
                          <a:pt x="0" y="4563027"/>
                        </a:cubicBezTo>
                        <a:cubicBezTo>
                          <a:pt x="-5302" y="4330520"/>
                          <a:pt x="13944" y="4300464"/>
                          <a:pt x="0" y="4150550"/>
                        </a:cubicBezTo>
                        <a:cubicBezTo>
                          <a:pt x="-13944" y="4000636"/>
                          <a:pt x="27628" y="3722231"/>
                          <a:pt x="0" y="3428715"/>
                        </a:cubicBezTo>
                        <a:cubicBezTo>
                          <a:pt x="-27628" y="3135199"/>
                          <a:pt x="-3407" y="3082007"/>
                          <a:pt x="0" y="2938899"/>
                        </a:cubicBezTo>
                        <a:cubicBezTo>
                          <a:pt x="3407" y="2795791"/>
                          <a:pt x="5364" y="2709548"/>
                          <a:pt x="0" y="2526422"/>
                        </a:cubicBezTo>
                        <a:cubicBezTo>
                          <a:pt x="-5364" y="2343296"/>
                          <a:pt x="25395" y="2107799"/>
                          <a:pt x="0" y="1804587"/>
                        </a:cubicBezTo>
                        <a:cubicBezTo>
                          <a:pt x="-25395" y="1501375"/>
                          <a:pt x="30871" y="1215554"/>
                          <a:pt x="0" y="1005413"/>
                        </a:cubicBezTo>
                        <a:cubicBezTo>
                          <a:pt x="-30871" y="795272"/>
                          <a:pt x="89" y="20740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accent2"/>
              </a:solidFill>
            </a:endParaRPr>
          </a:p>
        </p:txBody>
      </p:sp>
      <p:pic>
        <p:nvPicPr>
          <p:cNvPr id="2" name="Grafik 1" descr="Ein Bild, das Schrift, Grafiken, Logo, Grafikdesign enthält.&#10;&#10;Automatisch generierte Beschreibung">
            <a:extLst>
              <a:ext uri="{FF2B5EF4-FFF2-40B4-BE49-F238E27FC236}">
                <a16:creationId xmlns:a16="http://schemas.microsoft.com/office/drawing/2014/main" id="{88C96D06-7E5A-A2CC-D269-404AA1787921}"/>
              </a:ext>
            </a:extLst>
          </p:cNvPr>
          <p:cNvPicPr>
            <a:picLocks noChangeAspect="1"/>
          </p:cNvPicPr>
          <p:nvPr/>
        </p:nvPicPr>
        <p:blipFill>
          <a:blip r:embed="rId58"/>
          <a:stretch>
            <a:fillRect/>
          </a:stretch>
        </p:blipFill>
        <p:spPr>
          <a:xfrm>
            <a:off x="11056204" y="124816"/>
            <a:ext cx="1541063" cy="772302"/>
          </a:xfrm>
          <a:prstGeom prst="rect">
            <a:avLst/>
          </a:prstGeom>
        </p:spPr>
      </p:pic>
      <p:sp>
        <p:nvSpPr>
          <p:cNvPr id="89" name="Textfeld 88">
            <a:extLst>
              <a:ext uri="{FF2B5EF4-FFF2-40B4-BE49-F238E27FC236}">
                <a16:creationId xmlns:a16="http://schemas.microsoft.com/office/drawing/2014/main" id="{F9CB616A-2E5B-3B18-4F5F-9328127D990D}"/>
              </a:ext>
            </a:extLst>
          </p:cNvPr>
          <p:cNvSpPr txBox="1"/>
          <p:nvPr/>
        </p:nvSpPr>
        <p:spPr>
          <a:xfrm>
            <a:off x="231288" y="1024243"/>
            <a:ext cx="345792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buClr>
                <a:srgbClr val="009DE0"/>
              </a:buClr>
              <a:buSzPct val="110000"/>
              <a:buFont typeface="Arial" panose="020B0604020202020204" pitchFamily="34" charset="0"/>
              <a:buChar char="&gt;"/>
            </a:lvl1pPr>
            <a:lvl2pPr>
              <a:buClr>
                <a:srgbClr val="009DE0"/>
              </a:buClr>
              <a:buSzPct val="110000"/>
              <a:buFont typeface="Arial" panose="020B0604020202020204" pitchFamily="34" charset="0"/>
              <a:buChar char="&gt;"/>
            </a:lvl2pPr>
            <a:lvl3pPr>
              <a:buClr>
                <a:srgbClr val="009DE0"/>
              </a:buClr>
              <a:buSzPct val="110000"/>
              <a:buFont typeface="Arial" panose="020B0604020202020204" pitchFamily="34" charset="0"/>
              <a:buChar char="&gt;"/>
            </a:lvl3pPr>
            <a:lvl4pPr>
              <a:buClr>
                <a:srgbClr val="009DE0"/>
              </a:buClr>
              <a:buSzPct val="110000"/>
              <a:buFont typeface="Arial" panose="020B0604020202020204" pitchFamily="34" charset="0"/>
              <a:buChar char="&gt;"/>
            </a:lvl4pPr>
            <a:lvl5pPr>
              <a:buClr>
                <a:srgbClr val="009DE0"/>
              </a:buClr>
              <a:buSzPct val="110000"/>
              <a:buFont typeface="Arial" panose="020B0604020202020204" pitchFamily="34" charset="0"/>
              <a:buChar char="&gt;"/>
            </a:lvl5pPr>
            <a:lvl6pPr>
              <a:buFont typeface="Arial" panose="020B0604020202020204" pitchFamily="34" charset="0"/>
              <a:buChar char="•"/>
            </a:lvl6pPr>
            <a:lvl7pPr>
              <a:buFont typeface="Arial" panose="020B0604020202020204" pitchFamily="34" charset="0"/>
              <a:buChar char="•"/>
            </a:lvl7pPr>
            <a:lvl8pPr>
              <a:buFont typeface="Arial" panose="020B0604020202020204" pitchFamily="34" charset="0"/>
              <a:buChar char="•"/>
            </a:lvl8pPr>
            <a:lvl9pPr>
              <a:buFont typeface="Arial" panose="020B0604020202020204" pitchFamily="34" charset="0"/>
              <a:buChar char="•"/>
            </a:lvl9pPr>
          </a:lstStyle>
          <a:p>
            <a:pPr>
              <a:spcBef>
                <a:spcPts val="0"/>
              </a:spcBef>
              <a:spcAft>
                <a:spcPts val="300"/>
              </a:spcAft>
              <a:buNone/>
            </a:pPr>
            <a:r>
              <a:rPr lang="de-DE" sz="800" b="1" dirty="0">
                <a:solidFill>
                  <a:schemeClr val="dk1"/>
                </a:solidFill>
                <a:latin typeface="Aptos" panose="020B0004020202020204" pitchFamily="34" charset="0"/>
                <a:ea typeface="Aptos" panose="020B0004020202020204" pitchFamily="34" charset="0"/>
                <a:cs typeface="Aparajita" panose="02020603050405020304" pitchFamily="18" charset="0"/>
              </a:rPr>
              <a:t>Fragen zur Vorbereitung der Change Story</a:t>
            </a:r>
            <a:endParaRPr lang="de-AT" sz="800" b="1" dirty="0">
              <a:solidFill>
                <a:schemeClr val="dk1"/>
              </a:solidFill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6" name="Textfeld 175">
            <a:extLst>
              <a:ext uri="{FF2B5EF4-FFF2-40B4-BE49-F238E27FC236}">
                <a16:creationId xmlns:a16="http://schemas.microsoft.com/office/drawing/2014/main" id="{F0EB1571-43C1-9B8E-5074-6E2F5B8CA5B5}"/>
              </a:ext>
            </a:extLst>
          </p:cNvPr>
          <p:cNvSpPr txBox="1"/>
          <p:nvPr/>
        </p:nvSpPr>
        <p:spPr>
          <a:xfrm>
            <a:off x="6472202" y="6106676"/>
            <a:ext cx="4209506" cy="64889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buClr>
                <a:srgbClr val="009DE0"/>
              </a:buClr>
              <a:buSzPct val="110000"/>
              <a:buFont typeface="Arial" panose="020B0604020202020204" pitchFamily="34" charset="0"/>
              <a:buChar char="&gt;"/>
            </a:lvl1pPr>
            <a:lvl2pPr>
              <a:buClr>
                <a:srgbClr val="009DE0"/>
              </a:buClr>
              <a:buSzPct val="110000"/>
              <a:buFont typeface="Arial" panose="020B0604020202020204" pitchFamily="34" charset="0"/>
              <a:buChar char="&gt;"/>
            </a:lvl2pPr>
            <a:lvl3pPr>
              <a:buClr>
                <a:srgbClr val="009DE0"/>
              </a:buClr>
              <a:buSzPct val="110000"/>
              <a:buFont typeface="Arial" panose="020B0604020202020204" pitchFamily="34" charset="0"/>
              <a:buChar char="&gt;"/>
            </a:lvl3pPr>
            <a:lvl4pPr>
              <a:buClr>
                <a:srgbClr val="009DE0"/>
              </a:buClr>
              <a:buSzPct val="110000"/>
              <a:buFont typeface="Arial" panose="020B0604020202020204" pitchFamily="34" charset="0"/>
              <a:buChar char="&gt;"/>
            </a:lvl4pPr>
            <a:lvl5pPr>
              <a:buClr>
                <a:srgbClr val="009DE0"/>
              </a:buClr>
              <a:buSzPct val="110000"/>
              <a:buFont typeface="Arial" panose="020B0604020202020204" pitchFamily="34" charset="0"/>
              <a:buChar char="&gt;"/>
            </a:lvl5pPr>
            <a:lvl6pPr>
              <a:buFont typeface="Arial" panose="020B0604020202020204" pitchFamily="34" charset="0"/>
              <a:buChar char="•"/>
            </a:lvl6pPr>
            <a:lvl7pPr>
              <a:buFont typeface="Arial" panose="020B0604020202020204" pitchFamily="34" charset="0"/>
              <a:buChar char="•"/>
            </a:lvl7pPr>
            <a:lvl8pPr>
              <a:buFont typeface="Arial" panose="020B0604020202020204" pitchFamily="34" charset="0"/>
              <a:buChar char="•"/>
            </a:lvl8pPr>
            <a:lvl9pPr>
              <a:buFont typeface="Arial" panose="020B0604020202020204" pitchFamily="34" charset="0"/>
              <a:buChar char="•"/>
            </a:lvl9pPr>
          </a:lstStyle>
          <a:p>
            <a:pPr>
              <a:spcBef>
                <a:spcPts val="0"/>
              </a:spcBef>
              <a:spcAft>
                <a:spcPts val="300"/>
              </a:spcAft>
              <a:buNone/>
            </a:pPr>
            <a:r>
              <a:rPr lang="de-AT" sz="800" b="1" dirty="0">
                <a:latin typeface="Aptos" panose="020B0004020202020204" pitchFamily="34" charset="0"/>
              </a:rPr>
              <a:t>Der einfache Plot – Spannungsbogen</a:t>
            </a:r>
            <a:endParaRPr lang="de-DE" sz="800" b="1" dirty="0">
              <a:latin typeface="Aptos" panose="020B0004020202020204" pitchFamily="34" charset="0"/>
            </a:endParaRPr>
          </a:p>
          <a:p>
            <a:pPr>
              <a:spcBef>
                <a:spcPts val="0"/>
              </a:spcBef>
              <a:spcAft>
                <a:spcPts val="100"/>
              </a:spcAft>
              <a:buNone/>
            </a:pPr>
            <a:r>
              <a:rPr lang="de-DE" sz="800" dirty="0">
                <a:effectLst/>
                <a:latin typeface="Aptos" panose="020B0004020202020204" pitchFamily="34" charset="0"/>
              </a:rPr>
              <a:t>Das alles wird nun in eine Geschichte verpackt</a:t>
            </a:r>
            <a:r>
              <a:rPr lang="de-DE" sz="800" dirty="0">
                <a:latin typeface="Aptos" panose="020B0004020202020204" pitchFamily="34" charset="0"/>
              </a:rPr>
              <a:t>. </a:t>
            </a:r>
          </a:p>
          <a:p>
            <a:pPr>
              <a:spcBef>
                <a:spcPts val="0"/>
              </a:spcBef>
              <a:spcAft>
                <a:spcPts val="100"/>
              </a:spcAft>
              <a:buNone/>
            </a:pPr>
            <a:endParaRPr lang="de-DE" sz="800" b="1" dirty="0">
              <a:latin typeface="Aptos" panose="020B0004020202020204" pitchFamily="34" charset="0"/>
            </a:endParaRPr>
          </a:p>
          <a:p>
            <a:pPr>
              <a:spcBef>
                <a:spcPts val="0"/>
              </a:spcBef>
              <a:spcAft>
                <a:spcPts val="100"/>
              </a:spcAft>
              <a:buNone/>
            </a:pPr>
            <a:r>
              <a:rPr lang="de-DE" sz="800" b="1" dirty="0">
                <a:latin typeface="Aptos" panose="020B0004020202020204" pitchFamily="34" charset="0"/>
              </a:rPr>
              <a:t>So sieht meine Change Story aus: </a:t>
            </a:r>
            <a:endParaRPr lang="de-AT" sz="600" dirty="0"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Grafik 9" descr="Ein Bild, das draußen, Person, Wasser, Sport enthält.&#10;&#10;Automatisch generierte Beschreibung">
            <a:extLst>
              <a:ext uri="{FF2B5EF4-FFF2-40B4-BE49-F238E27FC236}">
                <a16:creationId xmlns:a16="http://schemas.microsoft.com/office/drawing/2014/main" id="{36A576BF-0F29-1545-AB54-C9BAF8370AD6}"/>
              </a:ext>
            </a:extLst>
          </p:cNvPr>
          <p:cNvPicPr>
            <a:picLocks noChangeAspect="1"/>
          </p:cNvPicPr>
          <p:nvPr/>
        </p:nvPicPr>
        <p:blipFill>
          <a:blip r:embed="rId59"/>
          <a:stretch>
            <a:fillRect/>
          </a:stretch>
        </p:blipFill>
        <p:spPr>
          <a:xfrm>
            <a:off x="5043512" y="4017911"/>
            <a:ext cx="2718979" cy="1812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Rechteck 20">
            <a:extLst>
              <a:ext uri="{FF2B5EF4-FFF2-40B4-BE49-F238E27FC236}">
                <a16:creationId xmlns:a16="http://schemas.microsoft.com/office/drawing/2014/main" id="{3435C1F6-A728-7E85-2334-FCEA00CC11E7}"/>
              </a:ext>
            </a:extLst>
          </p:cNvPr>
          <p:cNvSpPr/>
          <p:nvPr/>
        </p:nvSpPr>
        <p:spPr>
          <a:xfrm>
            <a:off x="222478" y="236875"/>
            <a:ext cx="2994387" cy="34427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noFill/>
            <a:extLst>
              <a:ext uri="{C807C97D-BFC1-408E-A445-0C87EB9F89A2}">
                <ask:lineSketchStyleProps xmlns:ask="http://schemas.microsoft.com/office/drawing/2018/sketchyshapes" sd="324680330">
                  <a:custGeom>
                    <a:avLst/>
                    <a:gdLst>
                      <a:gd name="connsiteX0" fmla="*/ 0 w 2820111"/>
                      <a:gd name="connsiteY0" fmla="*/ 0 h 583846"/>
                      <a:gd name="connsiteX1" fmla="*/ 592223 w 2820111"/>
                      <a:gd name="connsiteY1" fmla="*/ 0 h 583846"/>
                      <a:gd name="connsiteX2" fmla="*/ 1071642 w 2820111"/>
                      <a:gd name="connsiteY2" fmla="*/ 0 h 583846"/>
                      <a:gd name="connsiteX3" fmla="*/ 1551061 w 2820111"/>
                      <a:gd name="connsiteY3" fmla="*/ 0 h 583846"/>
                      <a:gd name="connsiteX4" fmla="*/ 2143284 w 2820111"/>
                      <a:gd name="connsiteY4" fmla="*/ 0 h 583846"/>
                      <a:gd name="connsiteX5" fmla="*/ 2820111 w 2820111"/>
                      <a:gd name="connsiteY5" fmla="*/ 0 h 583846"/>
                      <a:gd name="connsiteX6" fmla="*/ 2820111 w 2820111"/>
                      <a:gd name="connsiteY6" fmla="*/ 583846 h 583846"/>
                      <a:gd name="connsiteX7" fmla="*/ 2256089 w 2820111"/>
                      <a:gd name="connsiteY7" fmla="*/ 583846 h 583846"/>
                      <a:gd name="connsiteX8" fmla="*/ 1748469 w 2820111"/>
                      <a:gd name="connsiteY8" fmla="*/ 583846 h 583846"/>
                      <a:gd name="connsiteX9" fmla="*/ 1184447 w 2820111"/>
                      <a:gd name="connsiteY9" fmla="*/ 583846 h 583846"/>
                      <a:gd name="connsiteX10" fmla="*/ 620424 w 2820111"/>
                      <a:gd name="connsiteY10" fmla="*/ 583846 h 583846"/>
                      <a:gd name="connsiteX11" fmla="*/ 0 w 2820111"/>
                      <a:gd name="connsiteY11" fmla="*/ 583846 h 583846"/>
                      <a:gd name="connsiteX12" fmla="*/ 0 w 2820111"/>
                      <a:gd name="connsiteY12" fmla="*/ 0 h 5838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820111" h="583846" fill="none" extrusionOk="0">
                        <a:moveTo>
                          <a:pt x="0" y="0"/>
                        </a:moveTo>
                        <a:cubicBezTo>
                          <a:pt x="180681" y="-27033"/>
                          <a:pt x="345987" y="8371"/>
                          <a:pt x="592223" y="0"/>
                        </a:cubicBezTo>
                        <a:cubicBezTo>
                          <a:pt x="838459" y="-8371"/>
                          <a:pt x="865122" y="-1519"/>
                          <a:pt x="1071642" y="0"/>
                        </a:cubicBezTo>
                        <a:cubicBezTo>
                          <a:pt x="1278162" y="1519"/>
                          <a:pt x="1405388" y="20989"/>
                          <a:pt x="1551061" y="0"/>
                        </a:cubicBezTo>
                        <a:cubicBezTo>
                          <a:pt x="1696734" y="-20989"/>
                          <a:pt x="1863271" y="17413"/>
                          <a:pt x="2143284" y="0"/>
                        </a:cubicBezTo>
                        <a:cubicBezTo>
                          <a:pt x="2423297" y="-17413"/>
                          <a:pt x="2597427" y="17621"/>
                          <a:pt x="2820111" y="0"/>
                        </a:cubicBezTo>
                        <a:cubicBezTo>
                          <a:pt x="2848518" y="262415"/>
                          <a:pt x="2835999" y="310875"/>
                          <a:pt x="2820111" y="583846"/>
                        </a:cubicBezTo>
                        <a:cubicBezTo>
                          <a:pt x="2538390" y="606640"/>
                          <a:pt x="2487692" y="604825"/>
                          <a:pt x="2256089" y="583846"/>
                        </a:cubicBezTo>
                        <a:cubicBezTo>
                          <a:pt x="2024486" y="562867"/>
                          <a:pt x="1872940" y="573331"/>
                          <a:pt x="1748469" y="583846"/>
                        </a:cubicBezTo>
                        <a:cubicBezTo>
                          <a:pt x="1623998" y="594361"/>
                          <a:pt x="1412269" y="587643"/>
                          <a:pt x="1184447" y="583846"/>
                        </a:cubicBezTo>
                        <a:cubicBezTo>
                          <a:pt x="956625" y="580049"/>
                          <a:pt x="872090" y="592131"/>
                          <a:pt x="620424" y="583846"/>
                        </a:cubicBezTo>
                        <a:cubicBezTo>
                          <a:pt x="368758" y="575561"/>
                          <a:pt x="141084" y="597083"/>
                          <a:pt x="0" y="583846"/>
                        </a:cubicBezTo>
                        <a:cubicBezTo>
                          <a:pt x="-20064" y="386312"/>
                          <a:pt x="-1672" y="254008"/>
                          <a:pt x="0" y="0"/>
                        </a:cubicBezTo>
                        <a:close/>
                      </a:path>
                      <a:path w="2820111" h="583846" stroke="0" extrusionOk="0">
                        <a:moveTo>
                          <a:pt x="0" y="0"/>
                        </a:moveTo>
                        <a:cubicBezTo>
                          <a:pt x="252821" y="-20978"/>
                          <a:pt x="324733" y="-2474"/>
                          <a:pt x="564022" y="0"/>
                        </a:cubicBezTo>
                        <a:cubicBezTo>
                          <a:pt x="803311" y="2474"/>
                          <a:pt x="894947" y="-23202"/>
                          <a:pt x="1128044" y="0"/>
                        </a:cubicBezTo>
                        <a:cubicBezTo>
                          <a:pt x="1361141" y="23202"/>
                          <a:pt x="1495935" y="-14577"/>
                          <a:pt x="1635664" y="0"/>
                        </a:cubicBezTo>
                        <a:cubicBezTo>
                          <a:pt x="1775393" y="14577"/>
                          <a:pt x="2106112" y="-20404"/>
                          <a:pt x="2227888" y="0"/>
                        </a:cubicBezTo>
                        <a:cubicBezTo>
                          <a:pt x="2349664" y="20404"/>
                          <a:pt x="2691513" y="-10487"/>
                          <a:pt x="2820111" y="0"/>
                        </a:cubicBezTo>
                        <a:cubicBezTo>
                          <a:pt x="2824148" y="137817"/>
                          <a:pt x="2843926" y="336324"/>
                          <a:pt x="2820111" y="583846"/>
                        </a:cubicBezTo>
                        <a:cubicBezTo>
                          <a:pt x="2637743" y="593849"/>
                          <a:pt x="2509331" y="565582"/>
                          <a:pt x="2227888" y="583846"/>
                        </a:cubicBezTo>
                        <a:cubicBezTo>
                          <a:pt x="1946445" y="602110"/>
                          <a:pt x="1937837" y="594196"/>
                          <a:pt x="1720268" y="583846"/>
                        </a:cubicBezTo>
                        <a:cubicBezTo>
                          <a:pt x="1502699" y="573496"/>
                          <a:pt x="1381332" y="558473"/>
                          <a:pt x="1099843" y="583846"/>
                        </a:cubicBezTo>
                        <a:cubicBezTo>
                          <a:pt x="818354" y="609219"/>
                          <a:pt x="701652" y="584184"/>
                          <a:pt x="592223" y="583846"/>
                        </a:cubicBezTo>
                        <a:cubicBezTo>
                          <a:pt x="482794" y="583508"/>
                          <a:pt x="142284" y="587280"/>
                          <a:pt x="0" y="583846"/>
                        </a:cubicBezTo>
                        <a:cubicBezTo>
                          <a:pt x="4012" y="350186"/>
                          <a:pt x="-6583" y="14876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dirty="0">
              <a:solidFill>
                <a:schemeClr val="bg2"/>
              </a:solidFill>
              <a:latin typeface="Aptos" panose="020B0004020202020204" pitchFamily="34" charset="0"/>
            </a:endParaRP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71AA0E1F-9CA4-0AF9-401E-3B038C277AAB}"/>
              </a:ext>
            </a:extLst>
          </p:cNvPr>
          <p:cNvSpPr txBox="1"/>
          <p:nvPr/>
        </p:nvSpPr>
        <p:spPr>
          <a:xfrm>
            <a:off x="238391" y="236875"/>
            <a:ext cx="2934752" cy="179164"/>
          </a:xfrm>
          <a:prstGeom prst="rect">
            <a:avLst/>
          </a:prstGeom>
          <a:noFill/>
          <a:ln>
            <a:noFill/>
          </a:ln>
        </p:spPr>
        <p:txBody>
          <a:bodyPr wrap="square" lIns="36000" rIns="36000" rtlCol="0">
            <a:noAutofit/>
          </a:bodyPr>
          <a:lstStyle/>
          <a:p>
            <a:r>
              <a:rPr lang="de-DE" sz="800" b="1" dirty="0">
                <a:solidFill>
                  <a:schemeClr val="bg2"/>
                </a:solidFill>
                <a:latin typeface="Aptos" panose="020B0004020202020204" pitchFamily="34" charset="0"/>
              </a:rPr>
              <a:t>Change Bezeichnung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20449362-9804-5008-D076-2F1883E59998}"/>
              </a:ext>
            </a:extLst>
          </p:cNvPr>
          <p:cNvSpPr/>
          <p:nvPr/>
        </p:nvSpPr>
        <p:spPr>
          <a:xfrm>
            <a:off x="3352900" y="240334"/>
            <a:ext cx="2966004" cy="34427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noFill/>
            <a:extLst>
              <a:ext uri="{C807C97D-BFC1-408E-A445-0C87EB9F89A2}">
                <ask:lineSketchStyleProps xmlns:ask="http://schemas.microsoft.com/office/drawing/2018/sketchyshapes" sd="324680330">
                  <a:custGeom>
                    <a:avLst/>
                    <a:gdLst>
                      <a:gd name="connsiteX0" fmla="*/ 0 w 2673612"/>
                      <a:gd name="connsiteY0" fmla="*/ 0 h 583846"/>
                      <a:gd name="connsiteX1" fmla="*/ 614931 w 2673612"/>
                      <a:gd name="connsiteY1" fmla="*/ 0 h 583846"/>
                      <a:gd name="connsiteX2" fmla="*/ 1229862 w 2673612"/>
                      <a:gd name="connsiteY2" fmla="*/ 0 h 583846"/>
                      <a:gd name="connsiteX3" fmla="*/ 1925001 w 2673612"/>
                      <a:gd name="connsiteY3" fmla="*/ 0 h 583846"/>
                      <a:gd name="connsiteX4" fmla="*/ 2673612 w 2673612"/>
                      <a:gd name="connsiteY4" fmla="*/ 0 h 583846"/>
                      <a:gd name="connsiteX5" fmla="*/ 2673612 w 2673612"/>
                      <a:gd name="connsiteY5" fmla="*/ 583846 h 583846"/>
                      <a:gd name="connsiteX6" fmla="*/ 2005209 w 2673612"/>
                      <a:gd name="connsiteY6" fmla="*/ 583846 h 583846"/>
                      <a:gd name="connsiteX7" fmla="*/ 1390278 w 2673612"/>
                      <a:gd name="connsiteY7" fmla="*/ 583846 h 583846"/>
                      <a:gd name="connsiteX8" fmla="*/ 748611 w 2673612"/>
                      <a:gd name="connsiteY8" fmla="*/ 583846 h 583846"/>
                      <a:gd name="connsiteX9" fmla="*/ 0 w 2673612"/>
                      <a:gd name="connsiteY9" fmla="*/ 583846 h 583846"/>
                      <a:gd name="connsiteX10" fmla="*/ 0 w 2673612"/>
                      <a:gd name="connsiteY10" fmla="*/ 0 h 5838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673612" h="583846" fill="none" extrusionOk="0">
                        <a:moveTo>
                          <a:pt x="0" y="0"/>
                        </a:moveTo>
                        <a:cubicBezTo>
                          <a:pt x="266561" y="-12861"/>
                          <a:pt x="442667" y="-2153"/>
                          <a:pt x="614931" y="0"/>
                        </a:cubicBezTo>
                        <a:cubicBezTo>
                          <a:pt x="787195" y="2153"/>
                          <a:pt x="1001930" y="9004"/>
                          <a:pt x="1229862" y="0"/>
                        </a:cubicBezTo>
                        <a:cubicBezTo>
                          <a:pt x="1457794" y="-9004"/>
                          <a:pt x="1738422" y="25805"/>
                          <a:pt x="1925001" y="0"/>
                        </a:cubicBezTo>
                        <a:cubicBezTo>
                          <a:pt x="2111580" y="-25805"/>
                          <a:pt x="2429796" y="12137"/>
                          <a:pt x="2673612" y="0"/>
                        </a:cubicBezTo>
                        <a:cubicBezTo>
                          <a:pt x="2689971" y="269211"/>
                          <a:pt x="2677476" y="323343"/>
                          <a:pt x="2673612" y="583846"/>
                        </a:cubicBezTo>
                        <a:cubicBezTo>
                          <a:pt x="2488915" y="611068"/>
                          <a:pt x="2219160" y="554554"/>
                          <a:pt x="2005209" y="583846"/>
                        </a:cubicBezTo>
                        <a:cubicBezTo>
                          <a:pt x="1791258" y="613138"/>
                          <a:pt x="1651517" y="555336"/>
                          <a:pt x="1390278" y="583846"/>
                        </a:cubicBezTo>
                        <a:cubicBezTo>
                          <a:pt x="1129039" y="612356"/>
                          <a:pt x="879130" y="566738"/>
                          <a:pt x="748611" y="583846"/>
                        </a:cubicBezTo>
                        <a:cubicBezTo>
                          <a:pt x="618092" y="600954"/>
                          <a:pt x="345391" y="578158"/>
                          <a:pt x="0" y="583846"/>
                        </a:cubicBezTo>
                        <a:cubicBezTo>
                          <a:pt x="3642" y="335039"/>
                          <a:pt x="-17101" y="189133"/>
                          <a:pt x="0" y="0"/>
                        </a:cubicBezTo>
                        <a:close/>
                      </a:path>
                      <a:path w="2673612" h="583846" stroke="0" extrusionOk="0">
                        <a:moveTo>
                          <a:pt x="0" y="0"/>
                        </a:moveTo>
                        <a:cubicBezTo>
                          <a:pt x="302948" y="-18146"/>
                          <a:pt x="355798" y="15439"/>
                          <a:pt x="668403" y="0"/>
                        </a:cubicBezTo>
                        <a:cubicBezTo>
                          <a:pt x="981008" y="-15439"/>
                          <a:pt x="1160756" y="23957"/>
                          <a:pt x="1336806" y="0"/>
                        </a:cubicBezTo>
                        <a:cubicBezTo>
                          <a:pt x="1512856" y="-23957"/>
                          <a:pt x="1672592" y="1851"/>
                          <a:pt x="1951737" y="0"/>
                        </a:cubicBezTo>
                        <a:cubicBezTo>
                          <a:pt x="2230882" y="-1851"/>
                          <a:pt x="2350702" y="-4427"/>
                          <a:pt x="2673612" y="0"/>
                        </a:cubicBezTo>
                        <a:cubicBezTo>
                          <a:pt x="2686281" y="199086"/>
                          <a:pt x="2673915" y="424806"/>
                          <a:pt x="2673612" y="583846"/>
                        </a:cubicBezTo>
                        <a:cubicBezTo>
                          <a:pt x="2446231" y="586745"/>
                          <a:pt x="2124118" y="576304"/>
                          <a:pt x="1978473" y="583846"/>
                        </a:cubicBezTo>
                        <a:cubicBezTo>
                          <a:pt x="1832828" y="591388"/>
                          <a:pt x="1558148" y="608890"/>
                          <a:pt x="1283334" y="583846"/>
                        </a:cubicBezTo>
                        <a:cubicBezTo>
                          <a:pt x="1008520" y="558802"/>
                          <a:pt x="941759" y="583626"/>
                          <a:pt x="668403" y="583846"/>
                        </a:cubicBezTo>
                        <a:cubicBezTo>
                          <a:pt x="395047" y="584066"/>
                          <a:pt x="238597" y="605030"/>
                          <a:pt x="0" y="583846"/>
                        </a:cubicBezTo>
                        <a:cubicBezTo>
                          <a:pt x="-10774" y="432863"/>
                          <a:pt x="-10153" y="14828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sz="800" dirty="0">
              <a:solidFill>
                <a:schemeClr val="bg2"/>
              </a:solidFill>
              <a:latin typeface="Aptos" panose="020B0004020202020204" pitchFamily="34" charset="0"/>
            </a:endParaRP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9F330E7F-C65D-D9E3-89A0-B0FB84250A08}"/>
              </a:ext>
            </a:extLst>
          </p:cNvPr>
          <p:cNvSpPr txBox="1"/>
          <p:nvPr/>
        </p:nvSpPr>
        <p:spPr>
          <a:xfrm>
            <a:off x="3367153" y="240333"/>
            <a:ext cx="2895470" cy="175706"/>
          </a:xfrm>
          <a:prstGeom prst="rect">
            <a:avLst/>
          </a:prstGeom>
          <a:noFill/>
          <a:ln>
            <a:noFill/>
          </a:ln>
        </p:spPr>
        <p:txBody>
          <a:bodyPr wrap="square" lIns="36000" rIns="36000" rtlCol="0">
            <a:noAutofit/>
          </a:bodyPr>
          <a:lstStyle/>
          <a:p>
            <a:r>
              <a:rPr lang="de-DE" sz="800" b="1" dirty="0" err="1">
                <a:solidFill>
                  <a:schemeClr val="bg2"/>
                </a:solidFill>
                <a:latin typeface="Aptos" panose="020B0004020202020204" pitchFamily="34" charset="0"/>
              </a:rPr>
              <a:t>Ersteller:in</a:t>
            </a:r>
            <a:endParaRPr lang="de-DE" sz="800" b="1" dirty="0">
              <a:solidFill>
                <a:schemeClr val="bg2"/>
              </a:solidFill>
              <a:latin typeface="Aptos" panose="020B0004020202020204" pitchFamily="34" charset="0"/>
            </a:endParaRP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82DFFAFA-1C5D-E8F5-2E8E-BC4C43EF01B9}"/>
              </a:ext>
            </a:extLst>
          </p:cNvPr>
          <p:cNvSpPr/>
          <p:nvPr/>
        </p:nvSpPr>
        <p:spPr>
          <a:xfrm>
            <a:off x="6472202" y="236875"/>
            <a:ext cx="1491343" cy="34631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noFill/>
            <a:extLst>
              <a:ext uri="{C807C97D-BFC1-408E-A445-0C87EB9F89A2}">
                <ask:lineSketchStyleProps xmlns:ask="http://schemas.microsoft.com/office/drawing/2018/sketchyshapes" sd="324680330">
                  <a:custGeom>
                    <a:avLst/>
                    <a:gdLst>
                      <a:gd name="connsiteX0" fmla="*/ 0 w 1367572"/>
                      <a:gd name="connsiteY0" fmla="*/ 0 h 583846"/>
                      <a:gd name="connsiteX1" fmla="*/ 642759 w 1367572"/>
                      <a:gd name="connsiteY1" fmla="*/ 0 h 583846"/>
                      <a:gd name="connsiteX2" fmla="*/ 1367572 w 1367572"/>
                      <a:gd name="connsiteY2" fmla="*/ 0 h 583846"/>
                      <a:gd name="connsiteX3" fmla="*/ 1367572 w 1367572"/>
                      <a:gd name="connsiteY3" fmla="*/ 583846 h 583846"/>
                      <a:gd name="connsiteX4" fmla="*/ 724813 w 1367572"/>
                      <a:gd name="connsiteY4" fmla="*/ 583846 h 583846"/>
                      <a:gd name="connsiteX5" fmla="*/ 0 w 1367572"/>
                      <a:gd name="connsiteY5" fmla="*/ 583846 h 583846"/>
                      <a:gd name="connsiteX6" fmla="*/ 0 w 1367572"/>
                      <a:gd name="connsiteY6" fmla="*/ 0 h 5838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67572" h="583846" fill="none" extrusionOk="0">
                        <a:moveTo>
                          <a:pt x="0" y="0"/>
                        </a:moveTo>
                        <a:cubicBezTo>
                          <a:pt x="161180" y="25688"/>
                          <a:pt x="450313" y="-14565"/>
                          <a:pt x="642759" y="0"/>
                        </a:cubicBezTo>
                        <a:cubicBezTo>
                          <a:pt x="835205" y="14565"/>
                          <a:pt x="1015703" y="-5486"/>
                          <a:pt x="1367572" y="0"/>
                        </a:cubicBezTo>
                        <a:cubicBezTo>
                          <a:pt x="1353432" y="240683"/>
                          <a:pt x="1340685" y="421590"/>
                          <a:pt x="1367572" y="583846"/>
                        </a:cubicBezTo>
                        <a:cubicBezTo>
                          <a:pt x="1112619" y="586096"/>
                          <a:pt x="957569" y="591899"/>
                          <a:pt x="724813" y="583846"/>
                        </a:cubicBezTo>
                        <a:cubicBezTo>
                          <a:pt x="492057" y="575793"/>
                          <a:pt x="361130" y="576604"/>
                          <a:pt x="0" y="583846"/>
                        </a:cubicBezTo>
                        <a:cubicBezTo>
                          <a:pt x="788" y="323404"/>
                          <a:pt x="9450" y="175620"/>
                          <a:pt x="0" y="0"/>
                        </a:cubicBezTo>
                        <a:close/>
                      </a:path>
                      <a:path w="1367572" h="583846" stroke="0" extrusionOk="0">
                        <a:moveTo>
                          <a:pt x="0" y="0"/>
                        </a:moveTo>
                        <a:cubicBezTo>
                          <a:pt x="266480" y="-4960"/>
                          <a:pt x="494782" y="-15829"/>
                          <a:pt x="683786" y="0"/>
                        </a:cubicBezTo>
                        <a:cubicBezTo>
                          <a:pt x="872790" y="15829"/>
                          <a:pt x="1096680" y="-18551"/>
                          <a:pt x="1367572" y="0"/>
                        </a:cubicBezTo>
                        <a:cubicBezTo>
                          <a:pt x="1392505" y="282369"/>
                          <a:pt x="1374921" y="450162"/>
                          <a:pt x="1367572" y="583846"/>
                        </a:cubicBezTo>
                        <a:cubicBezTo>
                          <a:pt x="1220900" y="608026"/>
                          <a:pt x="920209" y="594878"/>
                          <a:pt x="683786" y="583846"/>
                        </a:cubicBezTo>
                        <a:cubicBezTo>
                          <a:pt x="447363" y="572814"/>
                          <a:pt x="338081" y="581180"/>
                          <a:pt x="0" y="583846"/>
                        </a:cubicBezTo>
                        <a:cubicBezTo>
                          <a:pt x="24928" y="311586"/>
                          <a:pt x="11484" y="17897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sz="800" dirty="0">
              <a:solidFill>
                <a:schemeClr val="bg2"/>
              </a:solidFill>
              <a:latin typeface="Aptos" panose="020B0004020202020204" pitchFamily="34" charset="0"/>
            </a:endParaRP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F1B47D0E-2377-F61B-6804-51FAAF02BEB5}"/>
              </a:ext>
            </a:extLst>
          </p:cNvPr>
          <p:cNvSpPr txBox="1"/>
          <p:nvPr/>
        </p:nvSpPr>
        <p:spPr>
          <a:xfrm>
            <a:off x="6484713" y="242792"/>
            <a:ext cx="1461077" cy="214506"/>
          </a:xfrm>
          <a:prstGeom prst="rect">
            <a:avLst/>
          </a:prstGeom>
          <a:noFill/>
          <a:ln>
            <a:noFill/>
          </a:ln>
        </p:spPr>
        <p:txBody>
          <a:bodyPr wrap="square" lIns="36000" rIns="36000" rtlCol="0">
            <a:noAutofit/>
          </a:bodyPr>
          <a:lstStyle/>
          <a:p>
            <a:r>
              <a:rPr lang="de-DE" sz="800" b="1" dirty="0">
                <a:solidFill>
                  <a:schemeClr val="bg2"/>
                </a:solidFill>
                <a:latin typeface="Aptos" panose="020B0004020202020204" pitchFamily="34" charset="0"/>
              </a:rPr>
              <a:t>Datum</a:t>
            </a: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619B361E-2971-F5A3-B9F1-57DAE3FCB9AA}"/>
              </a:ext>
            </a:extLst>
          </p:cNvPr>
          <p:cNvSpPr/>
          <p:nvPr/>
        </p:nvSpPr>
        <p:spPr>
          <a:xfrm>
            <a:off x="8116711" y="236875"/>
            <a:ext cx="1481415" cy="34631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noFill/>
            <a:extLst>
              <a:ext uri="{C807C97D-BFC1-408E-A445-0C87EB9F89A2}">
                <ask:lineSketchStyleProps xmlns:ask="http://schemas.microsoft.com/office/drawing/2018/sketchyshapes" sd="324680330">
                  <a:custGeom>
                    <a:avLst/>
                    <a:gdLst>
                      <a:gd name="connsiteX0" fmla="*/ 0 w 1306042"/>
                      <a:gd name="connsiteY0" fmla="*/ 0 h 586579"/>
                      <a:gd name="connsiteX1" fmla="*/ 613840 w 1306042"/>
                      <a:gd name="connsiteY1" fmla="*/ 0 h 586579"/>
                      <a:gd name="connsiteX2" fmla="*/ 1306042 w 1306042"/>
                      <a:gd name="connsiteY2" fmla="*/ 0 h 586579"/>
                      <a:gd name="connsiteX3" fmla="*/ 1306042 w 1306042"/>
                      <a:gd name="connsiteY3" fmla="*/ 586579 h 586579"/>
                      <a:gd name="connsiteX4" fmla="*/ 692202 w 1306042"/>
                      <a:gd name="connsiteY4" fmla="*/ 586579 h 586579"/>
                      <a:gd name="connsiteX5" fmla="*/ 0 w 1306042"/>
                      <a:gd name="connsiteY5" fmla="*/ 586579 h 586579"/>
                      <a:gd name="connsiteX6" fmla="*/ 0 w 1306042"/>
                      <a:gd name="connsiteY6" fmla="*/ 0 h 5865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06042" h="586579" fill="none" extrusionOk="0">
                        <a:moveTo>
                          <a:pt x="0" y="0"/>
                        </a:moveTo>
                        <a:cubicBezTo>
                          <a:pt x="137253" y="9071"/>
                          <a:pt x="317238" y="-11271"/>
                          <a:pt x="613840" y="0"/>
                        </a:cubicBezTo>
                        <a:cubicBezTo>
                          <a:pt x="910442" y="11271"/>
                          <a:pt x="1064527" y="-1203"/>
                          <a:pt x="1306042" y="0"/>
                        </a:cubicBezTo>
                        <a:cubicBezTo>
                          <a:pt x="1297642" y="148361"/>
                          <a:pt x="1288274" y="315242"/>
                          <a:pt x="1306042" y="586579"/>
                        </a:cubicBezTo>
                        <a:cubicBezTo>
                          <a:pt x="1083880" y="563249"/>
                          <a:pt x="845758" y="558218"/>
                          <a:pt x="692202" y="586579"/>
                        </a:cubicBezTo>
                        <a:cubicBezTo>
                          <a:pt x="538646" y="614940"/>
                          <a:pt x="203186" y="562990"/>
                          <a:pt x="0" y="586579"/>
                        </a:cubicBezTo>
                        <a:cubicBezTo>
                          <a:pt x="13985" y="382602"/>
                          <a:pt x="12931" y="123891"/>
                          <a:pt x="0" y="0"/>
                        </a:cubicBezTo>
                        <a:close/>
                      </a:path>
                      <a:path w="1306042" h="586579" stroke="0" extrusionOk="0">
                        <a:moveTo>
                          <a:pt x="0" y="0"/>
                        </a:moveTo>
                        <a:cubicBezTo>
                          <a:pt x="242516" y="-28559"/>
                          <a:pt x="342971" y="-16650"/>
                          <a:pt x="653021" y="0"/>
                        </a:cubicBezTo>
                        <a:cubicBezTo>
                          <a:pt x="963071" y="16650"/>
                          <a:pt x="1154559" y="-802"/>
                          <a:pt x="1306042" y="0"/>
                        </a:cubicBezTo>
                        <a:cubicBezTo>
                          <a:pt x="1303086" y="223173"/>
                          <a:pt x="1328454" y="309312"/>
                          <a:pt x="1306042" y="586579"/>
                        </a:cubicBezTo>
                        <a:cubicBezTo>
                          <a:pt x="1103034" y="615304"/>
                          <a:pt x="961406" y="593304"/>
                          <a:pt x="653021" y="586579"/>
                        </a:cubicBezTo>
                        <a:cubicBezTo>
                          <a:pt x="344636" y="579854"/>
                          <a:pt x="275862" y="592052"/>
                          <a:pt x="0" y="586579"/>
                        </a:cubicBezTo>
                        <a:cubicBezTo>
                          <a:pt x="-2604" y="329991"/>
                          <a:pt x="27499" y="26635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sz="800" dirty="0">
              <a:solidFill>
                <a:schemeClr val="bg2"/>
              </a:solidFill>
              <a:latin typeface="Aptos" panose="020B0004020202020204" pitchFamily="34" charset="0"/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7105C06D-B5BB-F427-E371-57A69B2EC675}"/>
              </a:ext>
            </a:extLst>
          </p:cNvPr>
          <p:cNvSpPr txBox="1"/>
          <p:nvPr/>
        </p:nvSpPr>
        <p:spPr>
          <a:xfrm>
            <a:off x="8119758" y="241295"/>
            <a:ext cx="1460613" cy="202176"/>
          </a:xfrm>
          <a:prstGeom prst="rect">
            <a:avLst/>
          </a:prstGeom>
          <a:noFill/>
          <a:ln>
            <a:noFill/>
          </a:ln>
        </p:spPr>
        <p:txBody>
          <a:bodyPr wrap="square" lIns="36000" rIns="36000" rtlCol="0">
            <a:noAutofit/>
          </a:bodyPr>
          <a:lstStyle/>
          <a:p>
            <a:r>
              <a:rPr lang="de-DE" sz="800" b="1" dirty="0">
                <a:solidFill>
                  <a:schemeClr val="bg2"/>
                </a:solidFill>
                <a:latin typeface="Aptos" panose="020B0004020202020204" pitchFamily="34" charset="0"/>
              </a:rPr>
              <a:t>Version</a:t>
            </a:r>
          </a:p>
        </p:txBody>
      </p:sp>
      <p:sp>
        <p:nvSpPr>
          <p:cNvPr id="13" name="Rectangle 1">
            <a:extLst>
              <a:ext uri="{FF2B5EF4-FFF2-40B4-BE49-F238E27FC236}">
                <a16:creationId xmlns:a16="http://schemas.microsoft.com/office/drawing/2014/main" id="{E507FE6E-210D-F220-ECEB-4D644AAB3D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8016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970E42C-8C30-D3B0-61C6-AFFDA066E0B4}"/>
              </a:ext>
            </a:extLst>
          </p:cNvPr>
          <p:cNvSpPr txBox="1"/>
          <p:nvPr/>
        </p:nvSpPr>
        <p:spPr>
          <a:xfrm>
            <a:off x="231795" y="6106676"/>
            <a:ext cx="6106650" cy="79252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buClr>
                <a:srgbClr val="009DE0"/>
              </a:buClr>
              <a:buSzPct val="110000"/>
              <a:buFont typeface="Arial" panose="020B0604020202020204" pitchFamily="34" charset="0"/>
              <a:buChar char="&gt;"/>
            </a:lvl1pPr>
            <a:lvl2pPr>
              <a:buClr>
                <a:srgbClr val="009DE0"/>
              </a:buClr>
              <a:buSzPct val="110000"/>
              <a:buFont typeface="Arial" panose="020B0604020202020204" pitchFamily="34" charset="0"/>
              <a:buChar char="&gt;"/>
            </a:lvl2pPr>
            <a:lvl3pPr>
              <a:buClr>
                <a:srgbClr val="009DE0"/>
              </a:buClr>
              <a:buSzPct val="110000"/>
              <a:buFont typeface="Arial" panose="020B0604020202020204" pitchFamily="34" charset="0"/>
              <a:buChar char="&gt;"/>
            </a:lvl3pPr>
            <a:lvl4pPr>
              <a:buClr>
                <a:srgbClr val="009DE0"/>
              </a:buClr>
              <a:buSzPct val="110000"/>
              <a:buFont typeface="Arial" panose="020B0604020202020204" pitchFamily="34" charset="0"/>
              <a:buChar char="&gt;"/>
            </a:lvl4pPr>
            <a:lvl5pPr>
              <a:buClr>
                <a:srgbClr val="009DE0"/>
              </a:buClr>
              <a:buSzPct val="110000"/>
              <a:buFont typeface="Arial" panose="020B0604020202020204" pitchFamily="34" charset="0"/>
              <a:buChar char="&gt;"/>
            </a:lvl5pPr>
            <a:lvl6pPr>
              <a:buFont typeface="Arial" panose="020B0604020202020204" pitchFamily="34" charset="0"/>
              <a:buChar char="•"/>
            </a:lvl6pPr>
            <a:lvl7pPr>
              <a:buFont typeface="Arial" panose="020B0604020202020204" pitchFamily="34" charset="0"/>
              <a:buChar char="•"/>
            </a:lvl7pPr>
            <a:lvl8pPr>
              <a:buFont typeface="Arial" panose="020B0604020202020204" pitchFamily="34" charset="0"/>
              <a:buChar char="•"/>
            </a:lvl8pPr>
            <a:lvl9pPr>
              <a:buFont typeface="Arial" panose="020B0604020202020204" pitchFamily="34" charset="0"/>
              <a:buChar char="•"/>
            </a:lvl9pPr>
          </a:lstStyle>
          <a:p>
            <a:pPr>
              <a:spcBef>
                <a:spcPts val="0"/>
              </a:spcBef>
              <a:spcAft>
                <a:spcPts val="300"/>
              </a:spcAft>
              <a:buNone/>
            </a:pPr>
            <a:r>
              <a:rPr lang="de-DE" sz="800" b="1" dirty="0">
                <a:latin typeface="Aptos" panose="020B0004020202020204" pitchFamily="34" charset="0"/>
                <a:cs typeface="Aparajita" panose="02020603050405020304" pitchFamily="18" charset="0"/>
              </a:rPr>
              <a:t>Purpose-Analyse</a:t>
            </a:r>
            <a:endParaRPr lang="de-AT" sz="700" dirty="0">
              <a:latin typeface="Aptos" panose="020B0004020202020204" pitchFamily="34" charset="0"/>
              <a:ea typeface="Aptos" panose="020B0004020202020204" pitchFamily="34" charset="0"/>
              <a:cs typeface="Aparajita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de-AT" sz="700" dirty="0">
                <a:latin typeface="Aptos" panose="020B0004020202020204" pitchFamily="34" charset="0"/>
                <a:ea typeface="Aptos" panose="020B0004020202020204" pitchFamily="34" charset="0"/>
                <a:cs typeface="Aparajita" panose="02020603050405020304" pitchFamily="18" charset="0"/>
              </a:rPr>
              <a:t>Setze ein       bei drei der angeführten Bedürfnisse/Werte, die durch den anstehenden Change begünstigt werden.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de-AT" sz="700" dirty="0">
                <a:latin typeface="Aptos" panose="020B0004020202020204" pitchFamily="34" charset="0"/>
                <a:ea typeface="Aptos" panose="020B0004020202020204" pitchFamily="34" charset="0"/>
                <a:cs typeface="Aparajita" panose="02020603050405020304" pitchFamily="18" charset="0"/>
              </a:rPr>
              <a:t>Setze ein       bei drei der angeführten Bedürfnisse/Werte, die durch den anstehenden Change verletzt werden.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endParaRPr lang="de-AT" sz="700" dirty="0">
              <a:latin typeface="Aptos" panose="020B0004020202020204" pitchFamily="34" charset="0"/>
              <a:ea typeface="Aptos" panose="020B0004020202020204" pitchFamily="34" charset="0"/>
              <a:cs typeface="Aparajita" panose="02020603050405020304" pitchFamily="18" charset="0"/>
            </a:endParaRPr>
          </a:p>
          <a:p>
            <a:pPr marL="171450" indent="-171450">
              <a:spcBef>
                <a:spcPts val="0"/>
              </a:spcBef>
              <a:spcAft>
                <a:spcPts val="0"/>
              </a:spcAft>
            </a:pPr>
            <a:r>
              <a:rPr lang="de-DE" sz="700" dirty="0">
                <a:latin typeface="Aptos" panose="020B0004020202020204" pitchFamily="34" charset="0"/>
              </a:rPr>
              <a:t>Welches Bedürfnis ist in Gefahr? </a:t>
            </a:r>
          </a:p>
          <a:p>
            <a:pPr marL="171450" indent="-171450">
              <a:spcBef>
                <a:spcPts val="0"/>
              </a:spcBef>
              <a:spcAft>
                <a:spcPts val="0"/>
              </a:spcAft>
            </a:pPr>
            <a:r>
              <a:rPr lang="de-DE" sz="700" dirty="0">
                <a:latin typeface="Aptos" panose="020B0004020202020204" pitchFamily="34" charset="0"/>
              </a:rPr>
              <a:t>Was ist das Gegenteil? 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90953B5D-2CF4-3BFF-6BEC-C6A5F6A29E54}"/>
              </a:ext>
            </a:extLst>
          </p:cNvPr>
          <p:cNvSpPr txBox="1"/>
          <p:nvPr/>
        </p:nvSpPr>
        <p:spPr>
          <a:xfrm>
            <a:off x="7090021" y="1024595"/>
            <a:ext cx="4476470" cy="74929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lvl1pPr>
              <a:buClr>
                <a:srgbClr val="009DE0"/>
              </a:buClr>
              <a:buSzPct val="110000"/>
              <a:buFont typeface="Arial" panose="020B0604020202020204" pitchFamily="34" charset="0"/>
              <a:buChar char="&gt;"/>
            </a:lvl1pPr>
            <a:lvl2pPr>
              <a:buClr>
                <a:srgbClr val="009DE0"/>
              </a:buClr>
              <a:buSzPct val="110000"/>
              <a:buFont typeface="Arial" panose="020B0604020202020204" pitchFamily="34" charset="0"/>
              <a:buChar char="&gt;"/>
            </a:lvl2pPr>
            <a:lvl3pPr>
              <a:buClr>
                <a:srgbClr val="009DE0"/>
              </a:buClr>
              <a:buSzPct val="110000"/>
              <a:buFont typeface="Arial" panose="020B0604020202020204" pitchFamily="34" charset="0"/>
              <a:buChar char="&gt;"/>
            </a:lvl3pPr>
            <a:lvl4pPr>
              <a:buClr>
                <a:srgbClr val="009DE0"/>
              </a:buClr>
              <a:buSzPct val="110000"/>
              <a:buFont typeface="Arial" panose="020B0604020202020204" pitchFamily="34" charset="0"/>
              <a:buChar char="&gt;"/>
            </a:lvl4pPr>
            <a:lvl5pPr>
              <a:buClr>
                <a:srgbClr val="009DE0"/>
              </a:buClr>
              <a:buSzPct val="110000"/>
              <a:buFont typeface="Arial" panose="020B0604020202020204" pitchFamily="34" charset="0"/>
              <a:buChar char="&gt;"/>
            </a:lvl5pPr>
            <a:lvl6pPr>
              <a:buFont typeface="Arial" panose="020B0604020202020204" pitchFamily="34" charset="0"/>
              <a:buChar char="•"/>
            </a:lvl6pPr>
            <a:lvl7pPr>
              <a:buFont typeface="Arial" panose="020B0604020202020204" pitchFamily="34" charset="0"/>
              <a:buChar char="•"/>
            </a:lvl7pPr>
            <a:lvl8pPr>
              <a:buFont typeface="Arial" panose="020B0604020202020204" pitchFamily="34" charset="0"/>
              <a:buChar char="•"/>
            </a:lvl8pPr>
            <a:lvl9pPr>
              <a:buFont typeface="Arial" panose="020B0604020202020204" pitchFamily="34" charset="0"/>
              <a:buChar char="•"/>
            </a:lvl9pPr>
          </a:lstStyle>
          <a:p>
            <a:pPr>
              <a:spcBef>
                <a:spcPts val="0"/>
              </a:spcBef>
              <a:spcAft>
                <a:spcPts val="300"/>
              </a:spcAft>
              <a:buNone/>
            </a:pPr>
            <a:r>
              <a:rPr lang="de-DE" sz="800" b="1" dirty="0">
                <a:solidFill>
                  <a:schemeClr val="dk1"/>
                </a:solidFill>
                <a:latin typeface="Aptos" panose="020B0004020202020204" pitchFamily="34" charset="0"/>
                <a:ea typeface="Aptos" panose="020B0004020202020204" pitchFamily="34" charset="0"/>
                <a:cs typeface="Aparajita" panose="02020603050405020304" pitchFamily="18" charset="0"/>
              </a:rPr>
              <a:t>Elevator Pitch </a:t>
            </a:r>
            <a:endParaRPr lang="de-AT" sz="800" b="1" dirty="0">
              <a:solidFill>
                <a:schemeClr val="dk1"/>
              </a:solidFill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300"/>
              </a:spcAft>
              <a:buNone/>
            </a:pPr>
            <a:r>
              <a:rPr lang="de-DE" sz="700" dirty="0">
                <a:latin typeface="Aptos"/>
                <a:cs typeface="Arial"/>
              </a:rPr>
              <a:t>Wie formuliere ich den Inhalt der Veränderung so, dass sie in 30 Sekunden kommuniziert werden kann?</a:t>
            </a:r>
            <a:endParaRPr lang="de-DE" dirty="0"/>
          </a:p>
          <a:p>
            <a:pPr marL="171450" indent="-171450">
              <a:spcBef>
                <a:spcPts val="0"/>
              </a:spcBef>
              <a:spcAft>
                <a:spcPts val="300"/>
              </a:spcAft>
            </a:pPr>
            <a:r>
              <a:rPr lang="de-DE" sz="700" dirty="0">
                <a:latin typeface="Aptos"/>
                <a:cs typeface="Arial"/>
              </a:rPr>
              <a:t>Sprich klar und einfach. Worum geht es? Was ist Sinn &amp; Zweck der Veränderung? Was ist das Besondere? Was sind die ersten Schritte?</a:t>
            </a:r>
            <a:br>
              <a:rPr lang="de-DE" sz="700" dirty="0">
                <a:latin typeface="Aptos" panose="020B0004020202020204" pitchFamily="34" charset="0"/>
                <a:cs typeface="Arial" panose="020B0604020202020204" pitchFamily="34" charset="0"/>
              </a:rPr>
            </a:br>
            <a:endParaRPr lang="de-DE" sz="700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678C3AD3-49A4-7397-D4A3-8DFE663C48C3}"/>
              </a:ext>
            </a:extLst>
          </p:cNvPr>
          <p:cNvSpPr txBox="1"/>
          <p:nvPr/>
        </p:nvSpPr>
        <p:spPr>
          <a:xfrm>
            <a:off x="4953971" y="5805167"/>
            <a:ext cx="2821201" cy="228371"/>
          </a:xfrm>
          <a:prstGeom prst="rect">
            <a:avLst/>
          </a:prstGeom>
          <a:noFill/>
        </p:spPr>
        <p:txBody>
          <a:bodyPr wrap="square" lIns="36000" rIns="36000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de-DE" sz="900" b="1" dirty="0">
                <a:solidFill>
                  <a:srgbClr val="00ABF8"/>
                </a:solidFill>
                <a:latin typeface="Aptos" panose="020B0004020202020204" pitchFamily="34" charset="0"/>
                <a:ea typeface="Cormorant Garamond" pitchFamily="2" charset="0"/>
                <a:cs typeface="Arial" panose="020B0604020202020204" pitchFamily="34" charset="0"/>
              </a:rPr>
              <a:t>Change Stories entwickeln und kommunizieren</a:t>
            </a:r>
          </a:p>
        </p:txBody>
      </p:sp>
      <p:pic>
        <p:nvPicPr>
          <p:cNvPr id="310" name="Grafik 309" descr="Häkchen mit einfarbiger Füllung">
            <a:extLst>
              <a:ext uri="{FF2B5EF4-FFF2-40B4-BE49-F238E27FC236}">
                <a16:creationId xmlns:a16="http://schemas.microsoft.com/office/drawing/2014/main" id="{A46E6DDC-CE6B-5888-3D0B-225F123EC254}"/>
              </a:ext>
            </a:extLst>
          </p:cNvPr>
          <p:cNvPicPr>
            <a:picLocks noChangeAspect="1"/>
          </p:cNvPicPr>
          <p:nvPr/>
        </p:nvPicPr>
        <p:blipFill>
          <a:blip r:embed="rId60">
            <a:extLst>
              <a:ext uri="{96DAC541-7B7A-43D3-8B79-37D633B846F1}">
                <asvg:svgBlip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>
            <a:off x="685742" y="6314084"/>
            <a:ext cx="100539" cy="100539"/>
          </a:xfrm>
          <a:prstGeom prst="rect">
            <a:avLst/>
          </a:prstGeom>
        </p:spPr>
      </p:pic>
      <p:pic>
        <p:nvPicPr>
          <p:cNvPr id="312" name="Grafik 311" descr="Schließen mit einfarbiger Füllung">
            <a:extLst>
              <a:ext uri="{FF2B5EF4-FFF2-40B4-BE49-F238E27FC236}">
                <a16:creationId xmlns:a16="http://schemas.microsoft.com/office/drawing/2014/main" id="{7F0ACE56-3F26-37FD-4094-943DC93F7833}"/>
              </a:ext>
            </a:extLst>
          </p:cNvPr>
          <p:cNvPicPr>
            <a:picLocks noChangeAspect="1"/>
          </p:cNvPicPr>
          <p:nvPr/>
        </p:nvPicPr>
        <p:blipFill>
          <a:blip r:embed="rId62">
            <a:extLst>
              <a:ext uri="{96DAC541-7B7A-43D3-8B79-37D633B846F1}">
                <asvg:svgBlip xmlns:asvg="http://schemas.microsoft.com/office/drawing/2016/SVG/main" r:embed="rId63"/>
              </a:ext>
            </a:extLst>
          </a:blip>
          <a:stretch>
            <a:fillRect/>
          </a:stretch>
        </p:blipFill>
        <p:spPr>
          <a:xfrm>
            <a:off x="687952" y="6419785"/>
            <a:ext cx="100539" cy="100539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62A2E559-7F8C-01B9-097B-8ED53B9613A2}"/>
              </a:ext>
            </a:extLst>
          </p:cNvPr>
          <p:cNvSpPr txBox="1"/>
          <p:nvPr/>
        </p:nvSpPr>
        <p:spPr>
          <a:xfrm>
            <a:off x="7824378" y="4124137"/>
            <a:ext cx="4707560" cy="196207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buClr>
                <a:srgbClr val="009DE0"/>
              </a:buClr>
              <a:buSzPct val="110000"/>
              <a:buFont typeface="Arial" panose="020B0604020202020204" pitchFamily="34" charset="0"/>
              <a:buChar char="&gt;"/>
            </a:lvl1pPr>
            <a:lvl2pPr>
              <a:buClr>
                <a:srgbClr val="009DE0"/>
              </a:buClr>
              <a:buSzPct val="110000"/>
              <a:buFont typeface="Arial" panose="020B0604020202020204" pitchFamily="34" charset="0"/>
              <a:buChar char="&gt;"/>
            </a:lvl2pPr>
            <a:lvl3pPr>
              <a:buClr>
                <a:srgbClr val="009DE0"/>
              </a:buClr>
              <a:buSzPct val="110000"/>
              <a:buFont typeface="Arial" panose="020B0604020202020204" pitchFamily="34" charset="0"/>
              <a:buChar char="&gt;"/>
            </a:lvl3pPr>
            <a:lvl4pPr>
              <a:buClr>
                <a:srgbClr val="009DE0"/>
              </a:buClr>
              <a:buSzPct val="110000"/>
              <a:buFont typeface="Arial" panose="020B0604020202020204" pitchFamily="34" charset="0"/>
              <a:buChar char="&gt;"/>
            </a:lvl4pPr>
            <a:lvl5pPr>
              <a:buClr>
                <a:srgbClr val="009DE0"/>
              </a:buClr>
              <a:buSzPct val="110000"/>
              <a:buFont typeface="Arial" panose="020B0604020202020204" pitchFamily="34" charset="0"/>
              <a:buChar char="&gt;"/>
            </a:lvl5pPr>
            <a:lvl6pPr>
              <a:buFont typeface="Arial" panose="020B0604020202020204" pitchFamily="34" charset="0"/>
              <a:buChar char="•"/>
            </a:lvl6pPr>
            <a:lvl7pPr>
              <a:buFont typeface="Arial" panose="020B0604020202020204" pitchFamily="34" charset="0"/>
              <a:buChar char="•"/>
            </a:lvl7pPr>
            <a:lvl8pPr>
              <a:buFont typeface="Arial" panose="020B0604020202020204" pitchFamily="34" charset="0"/>
              <a:buChar char="•"/>
            </a:lvl8pPr>
            <a:lvl9pPr>
              <a:buFont typeface="Arial" panose="020B0604020202020204" pitchFamily="34" charset="0"/>
              <a:buChar char="•"/>
            </a:lvl9pPr>
          </a:lstStyle>
          <a:p>
            <a:pPr algn="ctr">
              <a:spcBef>
                <a:spcPts val="0"/>
              </a:spcBef>
              <a:spcAft>
                <a:spcPts val="300"/>
              </a:spcAft>
              <a:buNone/>
            </a:pPr>
            <a:r>
              <a:rPr lang="de-AT" sz="800" b="1" dirty="0">
                <a:solidFill>
                  <a:schemeClr val="dk1"/>
                </a:solidFill>
                <a:latin typeface="Aptos" panose="020B0004020202020204" pitchFamily="34" charset="0"/>
                <a:ea typeface="Aptos" panose="020B0004020202020204" pitchFamily="34" charset="0"/>
                <a:cs typeface="Aparajita" panose="02020603050405020304" pitchFamily="18" charset="0"/>
              </a:rPr>
              <a:t>5 Fragen Methode</a:t>
            </a:r>
            <a:endParaRPr lang="de-AT" sz="800" b="1" dirty="0">
              <a:solidFill>
                <a:schemeClr val="dk1"/>
              </a:solidFill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228600" indent="-228600">
              <a:spcBef>
                <a:spcPts val="0"/>
              </a:spcBef>
              <a:spcAft>
                <a:spcPts val="0"/>
              </a:spcAft>
              <a:buClr>
                <a:srgbClr val="00ABF8"/>
              </a:buClr>
              <a:buFont typeface="+mj-lt"/>
              <a:buAutoNum type="arabicPeriod"/>
            </a:pPr>
            <a:r>
              <a:rPr lang="de-DE" sz="700" dirty="0">
                <a:latin typeface="Aptos" panose="020B0004020202020204" pitchFamily="34" charset="0"/>
                <a:cs typeface="Arial" panose="020B0604020202020204" pitchFamily="34" charset="0"/>
              </a:rPr>
              <a:t>Neugierde schaffen – Eine interessante Frage stellen</a:t>
            </a:r>
            <a:br>
              <a:rPr lang="de-DE" sz="700" dirty="0">
                <a:latin typeface="Aptos" panose="020B0004020202020204" pitchFamily="34" charset="0"/>
                <a:cs typeface="Arial" panose="020B0604020202020204" pitchFamily="34" charset="0"/>
              </a:rPr>
            </a:br>
            <a:r>
              <a:rPr lang="de-DE" sz="700" dirty="0">
                <a:latin typeface="Aptos" panose="020B0004020202020204" pitchFamily="34" charset="0"/>
                <a:cs typeface="Arial" panose="020B0604020202020204" pitchFamily="34" charset="0"/>
              </a:rPr>
              <a:t>„Ich frage mich, wie es wäre, wenn mir beim Schnorchel kein Plastikmüll um die Ohren schwimmen würde?“</a:t>
            </a:r>
          </a:p>
          <a:p>
            <a:pPr marL="228600" indent="-228600">
              <a:spcBef>
                <a:spcPts val="0"/>
              </a:spcBef>
              <a:spcAft>
                <a:spcPts val="0"/>
              </a:spcAft>
              <a:buClr>
                <a:srgbClr val="00ABF8"/>
              </a:buClr>
              <a:buFont typeface="+mj-lt"/>
              <a:buAutoNum type="arabicPeriod"/>
            </a:pPr>
            <a:endParaRPr lang="de-DE" sz="700" dirty="0">
              <a:latin typeface="Aptos" panose="020B0004020202020204" pitchFamily="34" charset="0"/>
              <a:cs typeface="Arial" panose="020B0604020202020204" pitchFamily="34" charset="0"/>
            </a:endParaRPr>
          </a:p>
          <a:p>
            <a:pPr marL="228600" indent="-228600">
              <a:spcBef>
                <a:spcPts val="0"/>
              </a:spcBef>
              <a:spcAft>
                <a:spcPts val="0"/>
              </a:spcAft>
              <a:buClr>
                <a:srgbClr val="00ABF8"/>
              </a:buClr>
              <a:buFont typeface="+mj-lt"/>
              <a:buAutoNum type="arabicPeriod"/>
            </a:pPr>
            <a:r>
              <a:rPr lang="de-DE" sz="700" dirty="0">
                <a:latin typeface="Aptos" panose="020B0004020202020204" pitchFamily="34" charset="0"/>
                <a:cs typeface="Arial" panose="020B0604020202020204" pitchFamily="34" charset="0"/>
              </a:rPr>
              <a:t>IST Zustand – Wie ist die Lage/Situation?</a:t>
            </a:r>
            <a:br>
              <a:rPr lang="de-DE" sz="700" b="1" dirty="0">
                <a:latin typeface="Aptos" panose="020B0004020202020204" pitchFamily="34" charset="0"/>
                <a:cs typeface="Arial" panose="020B0604020202020204" pitchFamily="34" charset="0"/>
              </a:rPr>
            </a:br>
            <a:r>
              <a:rPr lang="de-DE" sz="700" dirty="0">
                <a:latin typeface="Aptos" panose="020B0004020202020204" pitchFamily="34" charset="0"/>
                <a:cs typeface="Arial" panose="020B0604020202020204" pitchFamily="34" charset="0"/>
              </a:rPr>
              <a:t>„Wenn man bedenkt, dass in Österreich durchschnittlich 100 kg Plastikmüll pro Kopf im Jahr anfallen.“</a:t>
            </a:r>
          </a:p>
          <a:p>
            <a:pPr marL="228600" indent="-228600">
              <a:spcBef>
                <a:spcPts val="0"/>
              </a:spcBef>
              <a:spcAft>
                <a:spcPts val="0"/>
              </a:spcAft>
              <a:buClr>
                <a:srgbClr val="00ABF8"/>
              </a:buClr>
              <a:buFont typeface="+mj-lt"/>
              <a:buAutoNum type="arabicPeriod"/>
            </a:pPr>
            <a:endParaRPr lang="de-DE" sz="700" dirty="0">
              <a:latin typeface="Aptos" panose="020B0004020202020204" pitchFamily="34" charset="0"/>
              <a:cs typeface="Arial" panose="020B0604020202020204" pitchFamily="34" charset="0"/>
            </a:endParaRPr>
          </a:p>
          <a:p>
            <a:pPr marL="228600" indent="-228600">
              <a:spcBef>
                <a:spcPts val="0"/>
              </a:spcBef>
              <a:spcAft>
                <a:spcPts val="0"/>
              </a:spcAft>
              <a:buClr>
                <a:srgbClr val="00ABF8"/>
              </a:buClr>
              <a:buFont typeface="+mj-lt"/>
              <a:buAutoNum type="arabicPeriod"/>
            </a:pPr>
            <a:r>
              <a:rPr lang="de-DE" sz="700" dirty="0">
                <a:latin typeface="Aptos" panose="020B0004020202020204" pitchFamily="34" charset="0"/>
                <a:cs typeface="Arial" panose="020B0604020202020204" pitchFamily="34" charset="0"/>
              </a:rPr>
              <a:t>Soll Zustand – Wo möchte ich hin? Was will ich erreichen?</a:t>
            </a:r>
            <a:br>
              <a:rPr lang="de-DE" sz="700" dirty="0">
                <a:latin typeface="Aptos" panose="020B0004020202020204" pitchFamily="34" charset="0"/>
                <a:cs typeface="Arial" panose="020B0604020202020204" pitchFamily="34" charset="0"/>
              </a:rPr>
            </a:br>
            <a:r>
              <a:rPr lang="de-DE" sz="700" dirty="0">
                <a:latin typeface="Aptos" panose="020B0004020202020204" pitchFamily="34" charset="0"/>
                <a:cs typeface="Arial" panose="020B0604020202020204" pitchFamily="34" charset="0"/>
              </a:rPr>
              <a:t>„So wollen wir dann im plastikfreien und sauberen Wasser schwimmen.“</a:t>
            </a:r>
          </a:p>
          <a:p>
            <a:pPr marL="228600" indent="-228600">
              <a:spcBef>
                <a:spcPts val="0"/>
              </a:spcBef>
              <a:spcAft>
                <a:spcPts val="0"/>
              </a:spcAft>
              <a:buClr>
                <a:srgbClr val="00ABF8"/>
              </a:buClr>
              <a:buFont typeface="+mj-lt"/>
              <a:buAutoNum type="arabicPeriod"/>
            </a:pPr>
            <a:endParaRPr lang="de-DE" sz="700" dirty="0">
              <a:latin typeface="Aptos" panose="020B0004020202020204" pitchFamily="34" charset="0"/>
              <a:cs typeface="Arial" panose="020B0604020202020204" pitchFamily="34" charset="0"/>
            </a:endParaRPr>
          </a:p>
          <a:p>
            <a:pPr marL="228600" indent="-228600">
              <a:spcBef>
                <a:spcPts val="0"/>
              </a:spcBef>
              <a:spcAft>
                <a:spcPts val="0"/>
              </a:spcAft>
              <a:buClr>
                <a:srgbClr val="00ABF8"/>
              </a:buClr>
              <a:buFont typeface="+mj-lt"/>
              <a:buAutoNum type="arabicPeriod"/>
            </a:pPr>
            <a:r>
              <a:rPr lang="de-DE" sz="700" dirty="0">
                <a:latin typeface="Aptos" panose="020B0004020202020204" pitchFamily="34" charset="0"/>
                <a:cs typeface="Arial" panose="020B0604020202020204" pitchFamily="34" charset="0"/>
              </a:rPr>
              <a:t>Lösungsweg – Wie komme ich dort hin?</a:t>
            </a:r>
            <a:br>
              <a:rPr lang="de-DE" sz="700" dirty="0">
                <a:latin typeface="Aptos" panose="020B0004020202020204" pitchFamily="34" charset="0"/>
                <a:cs typeface="Arial" panose="020B0604020202020204" pitchFamily="34" charset="0"/>
              </a:rPr>
            </a:br>
            <a:r>
              <a:rPr lang="de-DE" sz="700" dirty="0">
                <a:latin typeface="Aptos" panose="020B0004020202020204" pitchFamily="34" charset="0"/>
                <a:cs typeface="Arial" panose="020B0604020202020204" pitchFamily="34" charset="0"/>
              </a:rPr>
              <a:t>„Wenn wir heute auf Plastikverpackung, Einwegprodukte aus Plastik verzichten, haben wir einen großen Schritt gemacht.“</a:t>
            </a:r>
          </a:p>
          <a:p>
            <a:pPr marL="228600" indent="-228600">
              <a:spcBef>
                <a:spcPts val="0"/>
              </a:spcBef>
              <a:spcAft>
                <a:spcPts val="0"/>
              </a:spcAft>
              <a:buClr>
                <a:srgbClr val="00ABF8"/>
              </a:buClr>
              <a:buFont typeface="+mj-lt"/>
              <a:buAutoNum type="arabicPeriod"/>
            </a:pPr>
            <a:endParaRPr lang="de-DE" sz="700" dirty="0">
              <a:latin typeface="Aptos" panose="020B0004020202020204" pitchFamily="34" charset="0"/>
              <a:cs typeface="Arial" panose="020B0604020202020204" pitchFamily="34" charset="0"/>
            </a:endParaRPr>
          </a:p>
          <a:p>
            <a:pPr marL="228600" indent="-228600">
              <a:spcBef>
                <a:spcPts val="0"/>
              </a:spcBef>
              <a:spcAft>
                <a:spcPts val="0"/>
              </a:spcAft>
              <a:buClr>
                <a:srgbClr val="00ABF8"/>
              </a:buClr>
              <a:buFont typeface="+mj-lt"/>
              <a:buAutoNum type="arabicPeriod"/>
            </a:pPr>
            <a:r>
              <a:rPr lang="de-DE" sz="700" dirty="0">
                <a:latin typeface="Aptos" panose="020B0004020202020204" pitchFamily="34" charset="0"/>
                <a:cs typeface="Arial" panose="020B0604020202020204" pitchFamily="34" charset="0"/>
              </a:rPr>
              <a:t>Apell/Wunsch/Aufforderung</a:t>
            </a:r>
            <a:br>
              <a:rPr lang="de-DE" sz="700" dirty="0">
                <a:latin typeface="Aptos" panose="020B0004020202020204" pitchFamily="34" charset="0"/>
                <a:cs typeface="Arial" panose="020B0604020202020204" pitchFamily="34" charset="0"/>
              </a:rPr>
            </a:br>
            <a:r>
              <a:rPr lang="de-DE" sz="700" dirty="0">
                <a:latin typeface="Aptos" panose="020B0004020202020204" pitchFamily="34" charset="0"/>
                <a:cs typeface="Arial" panose="020B0604020202020204" pitchFamily="34" charset="0"/>
              </a:rPr>
              <a:t>„Deshalb leben wir das, was wir reden und kaufen Produkte ohne Verpackung und überlegen gut, was wir wirklich brauchen.“</a:t>
            </a:r>
          </a:p>
        </p:txBody>
      </p:sp>
      <p:sp>
        <p:nvSpPr>
          <p:cNvPr id="79" name="Textfeld 78">
            <a:extLst>
              <a:ext uri="{FF2B5EF4-FFF2-40B4-BE49-F238E27FC236}">
                <a16:creationId xmlns:a16="http://schemas.microsoft.com/office/drawing/2014/main" id="{8E19CB85-EC24-9C39-5203-20AD0BCFD334}"/>
              </a:ext>
            </a:extLst>
          </p:cNvPr>
          <p:cNvSpPr txBox="1"/>
          <p:nvPr/>
        </p:nvSpPr>
        <p:spPr>
          <a:xfrm>
            <a:off x="1098656" y="1339254"/>
            <a:ext cx="345792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buClr>
                <a:srgbClr val="009DE0"/>
              </a:buClr>
              <a:buSzPct val="110000"/>
              <a:buFont typeface="Arial" panose="020B0604020202020204" pitchFamily="34" charset="0"/>
              <a:buChar char="&gt;"/>
            </a:lvl1pPr>
            <a:lvl2pPr>
              <a:buClr>
                <a:srgbClr val="009DE0"/>
              </a:buClr>
              <a:buSzPct val="110000"/>
              <a:buFont typeface="Arial" panose="020B0604020202020204" pitchFamily="34" charset="0"/>
              <a:buChar char="&gt;"/>
            </a:lvl2pPr>
            <a:lvl3pPr>
              <a:buClr>
                <a:srgbClr val="009DE0"/>
              </a:buClr>
              <a:buSzPct val="110000"/>
              <a:buFont typeface="Arial" panose="020B0604020202020204" pitchFamily="34" charset="0"/>
              <a:buChar char="&gt;"/>
            </a:lvl3pPr>
            <a:lvl4pPr>
              <a:buClr>
                <a:srgbClr val="009DE0"/>
              </a:buClr>
              <a:buSzPct val="110000"/>
              <a:buFont typeface="Arial" panose="020B0604020202020204" pitchFamily="34" charset="0"/>
              <a:buChar char="&gt;"/>
            </a:lvl4pPr>
            <a:lvl5pPr>
              <a:buClr>
                <a:srgbClr val="009DE0"/>
              </a:buClr>
              <a:buSzPct val="110000"/>
              <a:buFont typeface="Arial" panose="020B0604020202020204" pitchFamily="34" charset="0"/>
              <a:buChar char="&gt;"/>
            </a:lvl5pPr>
            <a:lvl6pPr>
              <a:buFont typeface="Arial" panose="020B0604020202020204" pitchFamily="34" charset="0"/>
              <a:buChar char="•"/>
            </a:lvl6pPr>
            <a:lvl7pPr>
              <a:buFont typeface="Arial" panose="020B0604020202020204" pitchFamily="34" charset="0"/>
              <a:buChar char="•"/>
            </a:lvl7pPr>
            <a:lvl8pPr>
              <a:buFont typeface="Arial" panose="020B0604020202020204" pitchFamily="34" charset="0"/>
              <a:buChar char="•"/>
            </a:lvl8pPr>
            <a:lvl9pPr>
              <a:buFont typeface="Arial" panose="020B0604020202020204" pitchFamily="34" charset="0"/>
              <a:buChar char="•"/>
            </a:lvl9pPr>
          </a:lstStyle>
          <a:p>
            <a:pPr>
              <a:spcBef>
                <a:spcPts val="0"/>
              </a:spcBef>
              <a:spcAft>
                <a:spcPts val="0"/>
              </a:spcAft>
              <a:buClr>
                <a:srgbClr val="00ABF8"/>
              </a:buClr>
              <a:buNone/>
            </a:pPr>
            <a:r>
              <a:rPr lang="de-DE" sz="700" b="1" dirty="0">
                <a:latin typeface="Aptos" panose="020B0004020202020204" pitchFamily="34" charset="0"/>
                <a:cs typeface="Arial" panose="020B0604020202020204" pitchFamily="34" charset="0"/>
              </a:rPr>
              <a:t>Sinn &amp; Zweck</a:t>
            </a:r>
            <a:r>
              <a:rPr lang="de-DE" sz="700" dirty="0">
                <a:latin typeface="Aptos" panose="020B0004020202020204" pitchFamily="34" charset="0"/>
                <a:cs typeface="Arial" panose="020B0604020202020204" pitchFamily="34" charset="0"/>
              </a:rPr>
              <a:t>: Warum ist die Veränderung in dieser Form jetzt notwendig? </a:t>
            </a:r>
          </a:p>
        </p:txBody>
      </p:sp>
      <p:sp>
        <p:nvSpPr>
          <p:cNvPr id="81" name="Textfeld 80">
            <a:extLst>
              <a:ext uri="{FF2B5EF4-FFF2-40B4-BE49-F238E27FC236}">
                <a16:creationId xmlns:a16="http://schemas.microsoft.com/office/drawing/2014/main" id="{6EB21905-7993-518A-FE58-B5D54B1DF95E}"/>
              </a:ext>
            </a:extLst>
          </p:cNvPr>
          <p:cNvSpPr txBox="1"/>
          <p:nvPr/>
        </p:nvSpPr>
        <p:spPr>
          <a:xfrm>
            <a:off x="1098656" y="1858588"/>
            <a:ext cx="345792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buClr>
                <a:srgbClr val="009DE0"/>
              </a:buClr>
              <a:buSzPct val="110000"/>
              <a:buFont typeface="Arial" panose="020B0604020202020204" pitchFamily="34" charset="0"/>
              <a:buChar char="&gt;"/>
            </a:lvl1pPr>
            <a:lvl2pPr>
              <a:buClr>
                <a:srgbClr val="009DE0"/>
              </a:buClr>
              <a:buSzPct val="110000"/>
              <a:buFont typeface="Arial" panose="020B0604020202020204" pitchFamily="34" charset="0"/>
              <a:buChar char="&gt;"/>
            </a:lvl2pPr>
            <a:lvl3pPr>
              <a:buClr>
                <a:srgbClr val="009DE0"/>
              </a:buClr>
              <a:buSzPct val="110000"/>
              <a:buFont typeface="Arial" panose="020B0604020202020204" pitchFamily="34" charset="0"/>
              <a:buChar char="&gt;"/>
            </a:lvl3pPr>
            <a:lvl4pPr>
              <a:buClr>
                <a:srgbClr val="009DE0"/>
              </a:buClr>
              <a:buSzPct val="110000"/>
              <a:buFont typeface="Arial" panose="020B0604020202020204" pitchFamily="34" charset="0"/>
              <a:buChar char="&gt;"/>
            </a:lvl4pPr>
            <a:lvl5pPr>
              <a:buClr>
                <a:srgbClr val="009DE0"/>
              </a:buClr>
              <a:buSzPct val="110000"/>
              <a:buFont typeface="Arial" panose="020B0604020202020204" pitchFamily="34" charset="0"/>
              <a:buChar char="&gt;"/>
            </a:lvl5pPr>
            <a:lvl6pPr>
              <a:buFont typeface="Arial" panose="020B0604020202020204" pitchFamily="34" charset="0"/>
              <a:buChar char="•"/>
            </a:lvl6pPr>
            <a:lvl7pPr>
              <a:buFont typeface="Arial" panose="020B0604020202020204" pitchFamily="34" charset="0"/>
              <a:buChar char="•"/>
            </a:lvl7pPr>
            <a:lvl8pPr>
              <a:buFont typeface="Arial" panose="020B0604020202020204" pitchFamily="34" charset="0"/>
              <a:buChar char="•"/>
            </a:lvl8pPr>
            <a:lvl9pPr>
              <a:buFont typeface="Arial" panose="020B0604020202020204" pitchFamily="34" charset="0"/>
              <a:buChar char="•"/>
            </a:lvl9pPr>
          </a:lstStyle>
          <a:p>
            <a:pPr>
              <a:spcBef>
                <a:spcPts val="0"/>
              </a:spcBef>
              <a:spcAft>
                <a:spcPts val="0"/>
              </a:spcAft>
              <a:buClr>
                <a:srgbClr val="00ABF8"/>
              </a:buClr>
              <a:buNone/>
            </a:pPr>
            <a:r>
              <a:rPr lang="de-DE" sz="700" b="1" dirty="0">
                <a:latin typeface="Aptos" panose="020B0004020202020204" pitchFamily="34" charset="0"/>
                <a:cs typeface="Arial" panose="020B0604020202020204" pitchFamily="34" charset="0"/>
              </a:rPr>
              <a:t>Name</a:t>
            </a:r>
            <a:r>
              <a:rPr lang="de-DE" sz="700" dirty="0">
                <a:latin typeface="Aptos" panose="020B0004020202020204" pitchFamily="34" charset="0"/>
                <a:cs typeface="Arial" panose="020B0604020202020204" pitchFamily="34" charset="0"/>
              </a:rPr>
              <a:t>: Welchen Namen soll meine Veränderung tragen? </a:t>
            </a:r>
          </a:p>
        </p:txBody>
      </p:sp>
      <p:sp>
        <p:nvSpPr>
          <p:cNvPr id="84" name="Textfeld 83">
            <a:extLst>
              <a:ext uri="{FF2B5EF4-FFF2-40B4-BE49-F238E27FC236}">
                <a16:creationId xmlns:a16="http://schemas.microsoft.com/office/drawing/2014/main" id="{D4A42DEE-58AD-48A4-1D5E-7CD99DB46890}"/>
              </a:ext>
            </a:extLst>
          </p:cNvPr>
          <p:cNvSpPr txBox="1"/>
          <p:nvPr/>
        </p:nvSpPr>
        <p:spPr>
          <a:xfrm>
            <a:off x="1098656" y="2406852"/>
            <a:ext cx="3457920" cy="20005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lvl1pPr>
              <a:buClr>
                <a:srgbClr val="009DE0"/>
              </a:buClr>
              <a:buSzPct val="110000"/>
              <a:buFont typeface="Arial" panose="020B0604020202020204" pitchFamily="34" charset="0"/>
              <a:buChar char="&gt;"/>
            </a:lvl1pPr>
            <a:lvl2pPr>
              <a:buClr>
                <a:srgbClr val="009DE0"/>
              </a:buClr>
              <a:buSzPct val="110000"/>
              <a:buFont typeface="Arial" panose="020B0604020202020204" pitchFamily="34" charset="0"/>
              <a:buChar char="&gt;"/>
            </a:lvl2pPr>
            <a:lvl3pPr>
              <a:buClr>
                <a:srgbClr val="009DE0"/>
              </a:buClr>
              <a:buSzPct val="110000"/>
              <a:buFont typeface="Arial" panose="020B0604020202020204" pitchFamily="34" charset="0"/>
              <a:buChar char="&gt;"/>
            </a:lvl3pPr>
            <a:lvl4pPr>
              <a:buClr>
                <a:srgbClr val="009DE0"/>
              </a:buClr>
              <a:buSzPct val="110000"/>
              <a:buFont typeface="Arial" panose="020B0604020202020204" pitchFamily="34" charset="0"/>
              <a:buChar char="&gt;"/>
            </a:lvl4pPr>
            <a:lvl5pPr>
              <a:buClr>
                <a:srgbClr val="009DE0"/>
              </a:buClr>
              <a:buSzPct val="110000"/>
              <a:buFont typeface="Arial" panose="020B0604020202020204" pitchFamily="34" charset="0"/>
              <a:buChar char="&gt;"/>
            </a:lvl5pPr>
            <a:lvl6pPr>
              <a:buFont typeface="Arial" panose="020B0604020202020204" pitchFamily="34" charset="0"/>
              <a:buChar char="•"/>
            </a:lvl6pPr>
            <a:lvl7pPr>
              <a:buFont typeface="Arial" panose="020B0604020202020204" pitchFamily="34" charset="0"/>
              <a:buChar char="•"/>
            </a:lvl7pPr>
            <a:lvl8pPr>
              <a:buFont typeface="Arial" panose="020B0604020202020204" pitchFamily="34" charset="0"/>
              <a:buChar char="•"/>
            </a:lvl8pPr>
            <a:lvl9pPr>
              <a:buFont typeface="Arial" panose="020B0604020202020204" pitchFamily="34" charset="0"/>
              <a:buChar char="•"/>
            </a:lvl9pPr>
          </a:lstStyle>
          <a:p>
            <a:pPr>
              <a:spcBef>
                <a:spcPts val="0"/>
              </a:spcBef>
              <a:spcAft>
                <a:spcPts val="0"/>
              </a:spcAft>
              <a:buClr>
                <a:srgbClr val="00ABF8"/>
              </a:buClr>
              <a:buNone/>
            </a:pPr>
            <a:r>
              <a:rPr lang="de-DE" sz="700" b="1" dirty="0">
                <a:latin typeface="Aptos"/>
                <a:cs typeface="Arial"/>
              </a:rPr>
              <a:t>Ziel</a:t>
            </a:r>
            <a:r>
              <a:rPr lang="de-DE" sz="700" dirty="0">
                <a:latin typeface="Aptos"/>
                <a:cs typeface="Arial"/>
              </a:rPr>
              <a:t>: Was genau ist das Ziel der Veränderung? (</a:t>
            </a:r>
            <a:r>
              <a:rPr lang="de-DE" sz="700" i="1" u="sng" dirty="0">
                <a:latin typeface="Aptos"/>
                <a:cs typeface="Arial"/>
              </a:rPr>
              <a:t>ein</a:t>
            </a:r>
            <a:r>
              <a:rPr lang="de-DE" sz="700" i="1" dirty="0">
                <a:latin typeface="Aptos"/>
                <a:cs typeface="Arial"/>
              </a:rPr>
              <a:t> aussagekräftiger </a:t>
            </a:r>
            <a:r>
              <a:rPr lang="de-DE" sz="700" i="1" dirty="0">
                <a:solidFill>
                  <a:srgbClr val="000000"/>
                </a:solidFill>
                <a:latin typeface="Aptos"/>
                <a:cs typeface="Arial"/>
              </a:rPr>
              <a:t>Satz</a:t>
            </a:r>
            <a:r>
              <a:rPr lang="de-DE" sz="700" i="1" dirty="0">
                <a:latin typeface="Aptos"/>
                <a:cs typeface="Arial"/>
              </a:rPr>
              <a:t>!)  </a:t>
            </a:r>
          </a:p>
        </p:txBody>
      </p:sp>
      <p:sp>
        <p:nvSpPr>
          <p:cNvPr id="88" name="Textfeld 87">
            <a:extLst>
              <a:ext uri="{FF2B5EF4-FFF2-40B4-BE49-F238E27FC236}">
                <a16:creationId xmlns:a16="http://schemas.microsoft.com/office/drawing/2014/main" id="{8412BB6F-5962-4D37-E333-8CE87325651D}"/>
              </a:ext>
            </a:extLst>
          </p:cNvPr>
          <p:cNvSpPr txBox="1"/>
          <p:nvPr/>
        </p:nvSpPr>
        <p:spPr>
          <a:xfrm>
            <a:off x="1098656" y="2926398"/>
            <a:ext cx="34579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buClr>
                <a:srgbClr val="009DE0"/>
              </a:buClr>
              <a:buSzPct val="110000"/>
              <a:buFont typeface="Arial" panose="020B0604020202020204" pitchFamily="34" charset="0"/>
              <a:buChar char="&gt;"/>
            </a:lvl1pPr>
            <a:lvl2pPr>
              <a:buClr>
                <a:srgbClr val="009DE0"/>
              </a:buClr>
              <a:buSzPct val="110000"/>
              <a:buFont typeface="Arial" panose="020B0604020202020204" pitchFamily="34" charset="0"/>
              <a:buChar char="&gt;"/>
            </a:lvl2pPr>
            <a:lvl3pPr>
              <a:buClr>
                <a:srgbClr val="009DE0"/>
              </a:buClr>
              <a:buSzPct val="110000"/>
              <a:buFont typeface="Arial" panose="020B0604020202020204" pitchFamily="34" charset="0"/>
              <a:buChar char="&gt;"/>
            </a:lvl3pPr>
            <a:lvl4pPr>
              <a:buClr>
                <a:srgbClr val="009DE0"/>
              </a:buClr>
              <a:buSzPct val="110000"/>
              <a:buFont typeface="Arial" panose="020B0604020202020204" pitchFamily="34" charset="0"/>
              <a:buChar char="&gt;"/>
            </a:lvl4pPr>
            <a:lvl5pPr>
              <a:buClr>
                <a:srgbClr val="009DE0"/>
              </a:buClr>
              <a:buSzPct val="110000"/>
              <a:buFont typeface="Arial" panose="020B0604020202020204" pitchFamily="34" charset="0"/>
              <a:buChar char="&gt;"/>
            </a:lvl5pPr>
            <a:lvl6pPr>
              <a:buFont typeface="Arial" panose="020B0604020202020204" pitchFamily="34" charset="0"/>
              <a:buChar char="•"/>
            </a:lvl6pPr>
            <a:lvl7pPr>
              <a:buFont typeface="Arial" panose="020B0604020202020204" pitchFamily="34" charset="0"/>
              <a:buChar char="•"/>
            </a:lvl7pPr>
            <a:lvl8pPr>
              <a:buFont typeface="Arial" panose="020B0604020202020204" pitchFamily="34" charset="0"/>
              <a:buChar char="•"/>
            </a:lvl8pPr>
            <a:lvl9pPr>
              <a:buFont typeface="Arial" panose="020B0604020202020204" pitchFamily="34" charset="0"/>
              <a:buChar char="•"/>
            </a:lvl9pPr>
          </a:lstStyle>
          <a:p>
            <a:pPr>
              <a:spcBef>
                <a:spcPts val="0"/>
              </a:spcBef>
              <a:spcAft>
                <a:spcPts val="0"/>
              </a:spcAft>
              <a:buClr>
                <a:srgbClr val="00ABF8"/>
              </a:buClr>
              <a:buNone/>
            </a:pPr>
            <a:r>
              <a:rPr lang="de-DE" sz="700" b="1" dirty="0">
                <a:latin typeface="Aptos" panose="020B0004020202020204" pitchFamily="34" charset="0"/>
                <a:cs typeface="Arial" panose="020B0604020202020204" pitchFamily="34" charset="0"/>
              </a:rPr>
              <a:t>Nutzen</a:t>
            </a:r>
            <a:r>
              <a:rPr lang="de-DE" sz="700" dirty="0">
                <a:latin typeface="Aptos" panose="020B0004020202020204" pitchFamily="34" charset="0"/>
                <a:cs typeface="Arial" panose="020B0604020202020204" pitchFamily="34" charset="0"/>
              </a:rPr>
              <a:t>: Worin liegt der Mehrwert </a:t>
            </a:r>
            <a:r>
              <a:rPr lang="de-DE" sz="700">
                <a:latin typeface="Aptos" panose="020B0004020202020204" pitchFamily="34" charset="0"/>
                <a:cs typeface="Arial" panose="020B0604020202020204" pitchFamily="34" charset="0"/>
              </a:rPr>
              <a:t>der Veränderung? </a:t>
            </a:r>
            <a:r>
              <a:rPr lang="de-DE" sz="700" dirty="0">
                <a:latin typeface="Aptos" panose="020B0004020202020204" pitchFamily="34" charset="0"/>
                <a:cs typeface="Arial" panose="020B0604020202020204" pitchFamily="34" charset="0"/>
              </a:rPr>
              <a:t>(Basis = Stakeholder-Analyse) </a:t>
            </a:r>
            <a:r>
              <a:rPr lang="de-DE" sz="700" i="1" dirty="0">
                <a:latin typeface="Aptos" panose="020B0004020202020204" pitchFamily="34" charset="0"/>
                <a:cs typeface="Arial" panose="020B0604020202020204" pitchFamily="34" charset="0"/>
              </a:rPr>
              <a:t>„Der Köder muss dem Fisch schmecken, nicht dem Angler“</a:t>
            </a:r>
          </a:p>
        </p:txBody>
      </p:sp>
      <p:sp>
        <p:nvSpPr>
          <p:cNvPr id="90" name="Textfeld 89">
            <a:extLst>
              <a:ext uri="{FF2B5EF4-FFF2-40B4-BE49-F238E27FC236}">
                <a16:creationId xmlns:a16="http://schemas.microsoft.com/office/drawing/2014/main" id="{2E5D319D-184B-979C-01F3-C2F79DBC7975}"/>
              </a:ext>
            </a:extLst>
          </p:cNvPr>
          <p:cNvSpPr txBox="1"/>
          <p:nvPr/>
        </p:nvSpPr>
        <p:spPr>
          <a:xfrm>
            <a:off x="1098656" y="3496763"/>
            <a:ext cx="3457920" cy="20005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lvl1pPr>
              <a:buClr>
                <a:srgbClr val="009DE0"/>
              </a:buClr>
              <a:buSzPct val="110000"/>
              <a:buFont typeface="Arial" panose="020B0604020202020204" pitchFamily="34" charset="0"/>
              <a:buChar char="&gt;"/>
            </a:lvl1pPr>
            <a:lvl2pPr>
              <a:buClr>
                <a:srgbClr val="009DE0"/>
              </a:buClr>
              <a:buSzPct val="110000"/>
              <a:buFont typeface="Arial" panose="020B0604020202020204" pitchFamily="34" charset="0"/>
              <a:buChar char="&gt;"/>
            </a:lvl2pPr>
            <a:lvl3pPr>
              <a:buClr>
                <a:srgbClr val="009DE0"/>
              </a:buClr>
              <a:buSzPct val="110000"/>
              <a:buFont typeface="Arial" panose="020B0604020202020204" pitchFamily="34" charset="0"/>
              <a:buChar char="&gt;"/>
            </a:lvl3pPr>
            <a:lvl4pPr>
              <a:buClr>
                <a:srgbClr val="009DE0"/>
              </a:buClr>
              <a:buSzPct val="110000"/>
              <a:buFont typeface="Arial" panose="020B0604020202020204" pitchFamily="34" charset="0"/>
              <a:buChar char="&gt;"/>
            </a:lvl4pPr>
            <a:lvl5pPr>
              <a:buClr>
                <a:srgbClr val="009DE0"/>
              </a:buClr>
              <a:buSzPct val="110000"/>
              <a:buFont typeface="Arial" panose="020B0604020202020204" pitchFamily="34" charset="0"/>
              <a:buChar char="&gt;"/>
            </a:lvl5pPr>
            <a:lvl6pPr>
              <a:buFont typeface="Arial" panose="020B0604020202020204" pitchFamily="34" charset="0"/>
              <a:buChar char="•"/>
            </a:lvl6pPr>
            <a:lvl7pPr>
              <a:buFont typeface="Arial" panose="020B0604020202020204" pitchFamily="34" charset="0"/>
              <a:buChar char="•"/>
            </a:lvl7pPr>
            <a:lvl8pPr>
              <a:buFont typeface="Arial" panose="020B0604020202020204" pitchFamily="34" charset="0"/>
              <a:buChar char="•"/>
            </a:lvl8pPr>
            <a:lvl9pPr>
              <a:buFont typeface="Arial" panose="020B0604020202020204" pitchFamily="34" charset="0"/>
              <a:buChar char="•"/>
            </a:lvl9pPr>
          </a:lstStyle>
          <a:p>
            <a:pPr>
              <a:spcBef>
                <a:spcPts val="0"/>
              </a:spcBef>
              <a:spcAft>
                <a:spcPts val="0"/>
              </a:spcAft>
              <a:buClr>
                <a:srgbClr val="00ABF8"/>
              </a:buClr>
              <a:buNone/>
            </a:pPr>
            <a:r>
              <a:rPr lang="de-DE" sz="700" b="1" dirty="0">
                <a:latin typeface="Aptos"/>
                <a:cs typeface="Arial"/>
              </a:rPr>
              <a:t>Themen: </a:t>
            </a:r>
            <a:r>
              <a:rPr lang="de-DE" sz="700" dirty="0">
                <a:latin typeface="Aptos"/>
                <a:cs typeface="Arial"/>
              </a:rPr>
              <a:t>Welche Themenfelder werden behandelt, welche explizit nicht? </a:t>
            </a:r>
          </a:p>
        </p:txBody>
      </p:sp>
      <p:sp>
        <p:nvSpPr>
          <p:cNvPr id="91" name="Textfeld 90">
            <a:extLst>
              <a:ext uri="{FF2B5EF4-FFF2-40B4-BE49-F238E27FC236}">
                <a16:creationId xmlns:a16="http://schemas.microsoft.com/office/drawing/2014/main" id="{632F4F5D-0576-A4E0-0C97-1A9E7684937E}"/>
              </a:ext>
            </a:extLst>
          </p:cNvPr>
          <p:cNvSpPr txBox="1"/>
          <p:nvPr/>
        </p:nvSpPr>
        <p:spPr>
          <a:xfrm>
            <a:off x="1098656" y="4026443"/>
            <a:ext cx="345792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buClr>
                <a:srgbClr val="009DE0"/>
              </a:buClr>
              <a:buSzPct val="110000"/>
              <a:buFont typeface="Arial" panose="020B0604020202020204" pitchFamily="34" charset="0"/>
              <a:buChar char="&gt;"/>
            </a:lvl1pPr>
            <a:lvl2pPr>
              <a:buClr>
                <a:srgbClr val="009DE0"/>
              </a:buClr>
              <a:buSzPct val="110000"/>
              <a:buFont typeface="Arial" panose="020B0604020202020204" pitchFamily="34" charset="0"/>
              <a:buChar char="&gt;"/>
            </a:lvl2pPr>
            <a:lvl3pPr>
              <a:buClr>
                <a:srgbClr val="009DE0"/>
              </a:buClr>
              <a:buSzPct val="110000"/>
              <a:buFont typeface="Arial" panose="020B0604020202020204" pitchFamily="34" charset="0"/>
              <a:buChar char="&gt;"/>
            </a:lvl3pPr>
            <a:lvl4pPr>
              <a:buClr>
                <a:srgbClr val="009DE0"/>
              </a:buClr>
              <a:buSzPct val="110000"/>
              <a:buFont typeface="Arial" panose="020B0604020202020204" pitchFamily="34" charset="0"/>
              <a:buChar char="&gt;"/>
            </a:lvl4pPr>
            <a:lvl5pPr>
              <a:buClr>
                <a:srgbClr val="009DE0"/>
              </a:buClr>
              <a:buSzPct val="110000"/>
              <a:buFont typeface="Arial" panose="020B0604020202020204" pitchFamily="34" charset="0"/>
              <a:buChar char="&gt;"/>
            </a:lvl5pPr>
            <a:lvl6pPr>
              <a:buFont typeface="Arial" panose="020B0604020202020204" pitchFamily="34" charset="0"/>
              <a:buChar char="•"/>
            </a:lvl6pPr>
            <a:lvl7pPr>
              <a:buFont typeface="Arial" panose="020B0604020202020204" pitchFamily="34" charset="0"/>
              <a:buChar char="•"/>
            </a:lvl7pPr>
            <a:lvl8pPr>
              <a:buFont typeface="Arial" panose="020B0604020202020204" pitchFamily="34" charset="0"/>
              <a:buChar char="•"/>
            </a:lvl8pPr>
            <a:lvl9pPr>
              <a:buFont typeface="Arial" panose="020B0604020202020204" pitchFamily="34" charset="0"/>
              <a:buChar char="•"/>
            </a:lvl9pPr>
          </a:lstStyle>
          <a:p>
            <a:pPr>
              <a:spcBef>
                <a:spcPts val="0"/>
              </a:spcBef>
              <a:spcAft>
                <a:spcPts val="0"/>
              </a:spcAft>
              <a:buClr>
                <a:srgbClr val="00ABF8"/>
              </a:buClr>
              <a:buNone/>
            </a:pPr>
            <a:r>
              <a:rPr lang="de-DE" sz="700" b="1" dirty="0">
                <a:latin typeface="Aptos" panose="020B0004020202020204" pitchFamily="34" charset="0"/>
                <a:cs typeface="Arial" panose="020B0604020202020204" pitchFamily="34" charset="0"/>
              </a:rPr>
              <a:t>Prinzipien</a:t>
            </a:r>
            <a:r>
              <a:rPr lang="de-DE" sz="700" dirty="0">
                <a:latin typeface="Aptos" panose="020B0004020202020204" pitchFamily="34" charset="0"/>
                <a:cs typeface="Arial" panose="020B0604020202020204" pitchFamily="34" charset="0"/>
              </a:rPr>
              <a:t>: Welche Leitplanken gibt es? Was ist der Rahmen der Veränderung?</a:t>
            </a:r>
          </a:p>
        </p:txBody>
      </p:sp>
      <p:sp>
        <p:nvSpPr>
          <p:cNvPr id="92" name="Textfeld 91">
            <a:extLst>
              <a:ext uri="{FF2B5EF4-FFF2-40B4-BE49-F238E27FC236}">
                <a16:creationId xmlns:a16="http://schemas.microsoft.com/office/drawing/2014/main" id="{F4567A8F-B783-9548-2685-AB0CF3332119}"/>
              </a:ext>
            </a:extLst>
          </p:cNvPr>
          <p:cNvSpPr txBox="1"/>
          <p:nvPr/>
        </p:nvSpPr>
        <p:spPr>
          <a:xfrm>
            <a:off x="1123580" y="4454552"/>
            <a:ext cx="2389477" cy="20005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lvl1pPr>
              <a:buClr>
                <a:srgbClr val="009DE0"/>
              </a:buClr>
              <a:buSzPct val="110000"/>
              <a:buFont typeface="Arial" panose="020B0604020202020204" pitchFamily="34" charset="0"/>
              <a:buChar char="&gt;"/>
            </a:lvl1pPr>
            <a:lvl2pPr>
              <a:buClr>
                <a:srgbClr val="009DE0"/>
              </a:buClr>
              <a:buSzPct val="110000"/>
              <a:buFont typeface="Arial" panose="020B0604020202020204" pitchFamily="34" charset="0"/>
              <a:buChar char="&gt;"/>
            </a:lvl2pPr>
            <a:lvl3pPr>
              <a:buClr>
                <a:srgbClr val="009DE0"/>
              </a:buClr>
              <a:buSzPct val="110000"/>
              <a:buFont typeface="Arial" panose="020B0604020202020204" pitchFamily="34" charset="0"/>
              <a:buChar char="&gt;"/>
            </a:lvl3pPr>
            <a:lvl4pPr>
              <a:buClr>
                <a:srgbClr val="009DE0"/>
              </a:buClr>
              <a:buSzPct val="110000"/>
              <a:buFont typeface="Arial" panose="020B0604020202020204" pitchFamily="34" charset="0"/>
              <a:buChar char="&gt;"/>
            </a:lvl4pPr>
            <a:lvl5pPr>
              <a:buClr>
                <a:srgbClr val="009DE0"/>
              </a:buClr>
              <a:buSzPct val="110000"/>
              <a:buFont typeface="Arial" panose="020B0604020202020204" pitchFamily="34" charset="0"/>
              <a:buChar char="&gt;"/>
            </a:lvl5pPr>
            <a:lvl6pPr>
              <a:buFont typeface="Arial" panose="020B0604020202020204" pitchFamily="34" charset="0"/>
              <a:buChar char="•"/>
            </a:lvl6pPr>
            <a:lvl7pPr>
              <a:buFont typeface="Arial" panose="020B0604020202020204" pitchFamily="34" charset="0"/>
              <a:buChar char="•"/>
            </a:lvl7pPr>
            <a:lvl8pPr>
              <a:buFont typeface="Arial" panose="020B0604020202020204" pitchFamily="34" charset="0"/>
              <a:buChar char="•"/>
            </a:lvl8pPr>
            <a:lvl9pPr>
              <a:buFont typeface="Arial" panose="020B0604020202020204" pitchFamily="34" charset="0"/>
              <a:buChar char="•"/>
            </a:lvl9pPr>
          </a:lstStyle>
          <a:p>
            <a:pPr>
              <a:spcBef>
                <a:spcPts val="0"/>
              </a:spcBef>
              <a:spcAft>
                <a:spcPts val="0"/>
              </a:spcAft>
              <a:buClr>
                <a:srgbClr val="00ABF8"/>
              </a:buClr>
              <a:buNone/>
            </a:pPr>
            <a:r>
              <a:rPr lang="de-DE" sz="700" b="1" dirty="0">
                <a:latin typeface="Aptos"/>
                <a:cs typeface="Arial"/>
              </a:rPr>
              <a:t>Ergebnis</a:t>
            </a:r>
            <a:r>
              <a:rPr lang="de-DE" sz="700" dirty="0">
                <a:latin typeface="Aptos"/>
                <a:cs typeface="Arial"/>
              </a:rPr>
              <a:t>: Was genau wird verändert? Was bleibt gleich? </a:t>
            </a:r>
          </a:p>
        </p:txBody>
      </p:sp>
      <p:sp>
        <p:nvSpPr>
          <p:cNvPr id="93" name="Textfeld 92">
            <a:extLst>
              <a:ext uri="{FF2B5EF4-FFF2-40B4-BE49-F238E27FC236}">
                <a16:creationId xmlns:a16="http://schemas.microsoft.com/office/drawing/2014/main" id="{F443ED04-844B-927B-88C8-19526271BFF3}"/>
              </a:ext>
            </a:extLst>
          </p:cNvPr>
          <p:cNvSpPr txBox="1"/>
          <p:nvPr/>
        </p:nvSpPr>
        <p:spPr>
          <a:xfrm>
            <a:off x="1117349" y="4854360"/>
            <a:ext cx="34579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buClr>
                <a:srgbClr val="009DE0"/>
              </a:buClr>
              <a:buSzPct val="110000"/>
              <a:buFont typeface="Arial" panose="020B0604020202020204" pitchFamily="34" charset="0"/>
              <a:buChar char="&gt;"/>
            </a:lvl1pPr>
            <a:lvl2pPr>
              <a:buClr>
                <a:srgbClr val="009DE0"/>
              </a:buClr>
              <a:buSzPct val="110000"/>
              <a:buFont typeface="Arial" panose="020B0604020202020204" pitchFamily="34" charset="0"/>
              <a:buChar char="&gt;"/>
            </a:lvl2pPr>
            <a:lvl3pPr>
              <a:buClr>
                <a:srgbClr val="009DE0"/>
              </a:buClr>
              <a:buSzPct val="110000"/>
              <a:buFont typeface="Arial" panose="020B0604020202020204" pitchFamily="34" charset="0"/>
              <a:buChar char="&gt;"/>
            </a:lvl3pPr>
            <a:lvl4pPr>
              <a:buClr>
                <a:srgbClr val="009DE0"/>
              </a:buClr>
              <a:buSzPct val="110000"/>
              <a:buFont typeface="Arial" panose="020B0604020202020204" pitchFamily="34" charset="0"/>
              <a:buChar char="&gt;"/>
            </a:lvl4pPr>
            <a:lvl5pPr>
              <a:buClr>
                <a:srgbClr val="009DE0"/>
              </a:buClr>
              <a:buSzPct val="110000"/>
              <a:buFont typeface="Arial" panose="020B0604020202020204" pitchFamily="34" charset="0"/>
              <a:buChar char="&gt;"/>
            </a:lvl5pPr>
            <a:lvl6pPr>
              <a:buFont typeface="Arial" panose="020B0604020202020204" pitchFamily="34" charset="0"/>
              <a:buChar char="•"/>
            </a:lvl6pPr>
            <a:lvl7pPr>
              <a:buFont typeface="Arial" panose="020B0604020202020204" pitchFamily="34" charset="0"/>
              <a:buChar char="•"/>
            </a:lvl7pPr>
            <a:lvl8pPr>
              <a:buFont typeface="Arial" panose="020B0604020202020204" pitchFamily="34" charset="0"/>
              <a:buChar char="•"/>
            </a:lvl8pPr>
            <a:lvl9pPr>
              <a:buFont typeface="Arial" panose="020B0604020202020204" pitchFamily="34" charset="0"/>
              <a:buChar char="•"/>
            </a:lvl9pPr>
          </a:lstStyle>
          <a:p>
            <a:pPr>
              <a:spcBef>
                <a:spcPts val="0"/>
              </a:spcBef>
              <a:spcAft>
                <a:spcPts val="0"/>
              </a:spcAft>
              <a:buClr>
                <a:srgbClr val="00ABF8"/>
              </a:buClr>
              <a:buNone/>
            </a:pPr>
            <a:r>
              <a:rPr lang="de-DE" sz="700" b="1" dirty="0">
                <a:latin typeface="Aptos" panose="020B0004020202020204" pitchFamily="34" charset="0"/>
                <a:cs typeface="Arial" panose="020B0604020202020204" pitchFamily="34" charset="0"/>
              </a:rPr>
              <a:t>Zukunftsbild</a:t>
            </a:r>
            <a:r>
              <a:rPr lang="de-DE" sz="700" dirty="0">
                <a:latin typeface="Aptos" panose="020B0004020202020204" pitchFamily="34" charset="0"/>
                <a:cs typeface="Arial" panose="020B0604020202020204" pitchFamily="34" charset="0"/>
              </a:rPr>
              <a:t>: Wie sieht das Zukunftsbild nach der Veränderung aus? 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ABF8"/>
              </a:buClr>
              <a:buNone/>
            </a:pPr>
            <a:r>
              <a:rPr lang="de-DE" sz="700" i="1" dirty="0">
                <a:latin typeface="Aptos" panose="020B0004020202020204" pitchFamily="34" charset="0"/>
                <a:cs typeface="Arial" panose="020B0604020202020204" pitchFamily="34" charset="0"/>
              </a:rPr>
              <a:t>Hier empfiehlt es sich tatsächlich ein Bild zu zeichnen. </a:t>
            </a:r>
          </a:p>
        </p:txBody>
      </p:sp>
      <p:sp>
        <p:nvSpPr>
          <p:cNvPr id="94" name="Textfeld 93">
            <a:extLst>
              <a:ext uri="{FF2B5EF4-FFF2-40B4-BE49-F238E27FC236}">
                <a16:creationId xmlns:a16="http://schemas.microsoft.com/office/drawing/2014/main" id="{76ADB5D2-8D32-0925-AB8F-9203BD70D40C}"/>
              </a:ext>
            </a:extLst>
          </p:cNvPr>
          <p:cNvSpPr txBox="1"/>
          <p:nvPr/>
        </p:nvSpPr>
        <p:spPr>
          <a:xfrm>
            <a:off x="1123580" y="5378944"/>
            <a:ext cx="28727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buClr>
                <a:srgbClr val="009DE0"/>
              </a:buClr>
              <a:buSzPct val="110000"/>
              <a:buFont typeface="Arial" panose="020B0604020202020204" pitchFamily="34" charset="0"/>
              <a:buChar char="&gt;"/>
            </a:lvl1pPr>
            <a:lvl2pPr>
              <a:buClr>
                <a:srgbClr val="009DE0"/>
              </a:buClr>
              <a:buSzPct val="110000"/>
              <a:buFont typeface="Arial" panose="020B0604020202020204" pitchFamily="34" charset="0"/>
              <a:buChar char="&gt;"/>
            </a:lvl2pPr>
            <a:lvl3pPr>
              <a:buClr>
                <a:srgbClr val="009DE0"/>
              </a:buClr>
              <a:buSzPct val="110000"/>
              <a:buFont typeface="Arial" panose="020B0604020202020204" pitchFamily="34" charset="0"/>
              <a:buChar char="&gt;"/>
            </a:lvl3pPr>
            <a:lvl4pPr>
              <a:buClr>
                <a:srgbClr val="009DE0"/>
              </a:buClr>
              <a:buSzPct val="110000"/>
              <a:buFont typeface="Arial" panose="020B0604020202020204" pitchFamily="34" charset="0"/>
              <a:buChar char="&gt;"/>
            </a:lvl4pPr>
            <a:lvl5pPr>
              <a:buClr>
                <a:srgbClr val="009DE0"/>
              </a:buClr>
              <a:buSzPct val="110000"/>
              <a:buFont typeface="Arial" panose="020B0604020202020204" pitchFamily="34" charset="0"/>
              <a:buChar char="&gt;"/>
            </a:lvl5pPr>
            <a:lvl6pPr>
              <a:buFont typeface="Arial" panose="020B0604020202020204" pitchFamily="34" charset="0"/>
              <a:buChar char="•"/>
            </a:lvl6pPr>
            <a:lvl7pPr>
              <a:buFont typeface="Arial" panose="020B0604020202020204" pitchFamily="34" charset="0"/>
              <a:buChar char="•"/>
            </a:lvl7pPr>
            <a:lvl8pPr>
              <a:buFont typeface="Arial" panose="020B0604020202020204" pitchFamily="34" charset="0"/>
              <a:buChar char="•"/>
            </a:lvl8pPr>
            <a:lvl9pPr>
              <a:buFont typeface="Arial" panose="020B0604020202020204" pitchFamily="34" charset="0"/>
              <a:buChar char="•"/>
            </a:lvl9pPr>
          </a:lstStyle>
          <a:p>
            <a:pPr>
              <a:spcBef>
                <a:spcPts val="0"/>
              </a:spcBef>
              <a:spcAft>
                <a:spcPts val="0"/>
              </a:spcAft>
              <a:buClr>
                <a:srgbClr val="00ABF8"/>
              </a:buClr>
              <a:buNone/>
            </a:pPr>
            <a:r>
              <a:rPr lang="de-DE" sz="700" b="1" dirty="0">
                <a:latin typeface="Aptos" panose="020B0004020202020204" pitchFamily="34" charset="0"/>
                <a:cs typeface="Arial" panose="020B0604020202020204" pitchFamily="34" charset="0"/>
              </a:rPr>
              <a:t>Botschaften</a:t>
            </a:r>
            <a:r>
              <a:rPr lang="de-DE" sz="700" dirty="0">
                <a:latin typeface="Aptos" panose="020B0004020202020204" pitchFamily="34" charset="0"/>
                <a:cs typeface="Arial" panose="020B0604020202020204" pitchFamily="34" charset="0"/>
              </a:rPr>
              <a:t>: Welche Gedanken sollen mitgenommen werden? </a:t>
            </a:r>
            <a:br>
              <a:rPr lang="de-DE" sz="700" dirty="0">
                <a:latin typeface="Aptos" panose="020B0004020202020204" pitchFamily="34" charset="0"/>
                <a:cs typeface="Arial" panose="020B0604020202020204" pitchFamily="34" charset="0"/>
              </a:rPr>
            </a:br>
            <a:r>
              <a:rPr lang="de-DE" sz="700" dirty="0">
                <a:latin typeface="Aptos" panose="020B0004020202020204" pitchFamily="34" charset="0"/>
                <a:cs typeface="Arial" panose="020B0604020202020204" pitchFamily="34" charset="0"/>
              </a:rPr>
              <a:t>Was erwarte ich von der Zielgruppe – wozu fordere ich auf?</a:t>
            </a:r>
          </a:p>
        </p:txBody>
      </p:sp>
      <p:grpSp>
        <p:nvGrpSpPr>
          <p:cNvPr id="66" name="Gruppieren 65">
            <a:extLst>
              <a:ext uri="{FF2B5EF4-FFF2-40B4-BE49-F238E27FC236}">
                <a16:creationId xmlns:a16="http://schemas.microsoft.com/office/drawing/2014/main" id="{16A79490-C905-D87D-1FDB-56BCDD55150A}"/>
              </a:ext>
            </a:extLst>
          </p:cNvPr>
          <p:cNvGrpSpPr>
            <a:grpSpLocks noChangeAspect="1"/>
          </p:cNvGrpSpPr>
          <p:nvPr/>
        </p:nvGrpSpPr>
        <p:grpSpPr>
          <a:xfrm>
            <a:off x="6540519" y="1693449"/>
            <a:ext cx="5464586" cy="1417785"/>
            <a:chOff x="8142406" y="3831655"/>
            <a:chExt cx="4014851" cy="1041651"/>
          </a:xfrm>
        </p:grpSpPr>
        <p:sp>
          <p:nvSpPr>
            <p:cNvPr id="4" name="Textfeld 3">
              <a:extLst>
                <a:ext uri="{FF2B5EF4-FFF2-40B4-BE49-F238E27FC236}">
                  <a16:creationId xmlns:a16="http://schemas.microsoft.com/office/drawing/2014/main" id="{53F67BE4-15AC-518F-BFAE-B150BE285B97}"/>
                </a:ext>
              </a:extLst>
            </p:cNvPr>
            <p:cNvSpPr txBox="1"/>
            <p:nvPr/>
          </p:nvSpPr>
          <p:spPr>
            <a:xfrm>
              <a:off x="8142406" y="3831655"/>
              <a:ext cx="1907057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lvl1pPr>
                <a:buClr>
                  <a:srgbClr val="009DE0"/>
                </a:buClr>
                <a:buSzPct val="110000"/>
                <a:buFont typeface="Arial" panose="020B0604020202020204" pitchFamily="34" charset="0"/>
                <a:buChar char="&gt;"/>
              </a:lvl1pPr>
              <a:lvl2pPr>
                <a:buClr>
                  <a:srgbClr val="009DE0"/>
                </a:buClr>
                <a:buSzPct val="110000"/>
                <a:buFont typeface="Arial" panose="020B0604020202020204" pitchFamily="34" charset="0"/>
                <a:buChar char="&gt;"/>
              </a:lvl2pPr>
              <a:lvl3pPr>
                <a:buClr>
                  <a:srgbClr val="009DE0"/>
                </a:buClr>
                <a:buSzPct val="110000"/>
                <a:buFont typeface="Arial" panose="020B0604020202020204" pitchFamily="34" charset="0"/>
                <a:buChar char="&gt;"/>
              </a:lvl3pPr>
              <a:lvl4pPr>
                <a:buClr>
                  <a:srgbClr val="009DE0"/>
                </a:buClr>
                <a:buSzPct val="110000"/>
                <a:buFont typeface="Arial" panose="020B0604020202020204" pitchFamily="34" charset="0"/>
                <a:buChar char="&gt;"/>
              </a:lvl4pPr>
              <a:lvl5pPr>
                <a:buClr>
                  <a:srgbClr val="009DE0"/>
                </a:buClr>
                <a:buSzPct val="110000"/>
                <a:buFont typeface="Arial" panose="020B0604020202020204" pitchFamily="34" charset="0"/>
                <a:buChar char="&gt;"/>
              </a:lvl5pPr>
              <a:lvl6pPr>
                <a:buFont typeface="Arial" panose="020B0604020202020204" pitchFamily="34" charset="0"/>
                <a:buChar char="•"/>
              </a:lvl6pPr>
              <a:lvl7pPr>
                <a:buFont typeface="Arial" panose="020B0604020202020204" pitchFamily="34" charset="0"/>
                <a:buChar char="•"/>
              </a:lvl7pPr>
              <a:lvl8pPr>
                <a:buFont typeface="Arial" panose="020B0604020202020204" pitchFamily="34" charset="0"/>
                <a:buChar char="•"/>
              </a:lvl8pPr>
              <a:lvl9pPr>
                <a:buFont typeface="Arial" panose="020B0604020202020204" pitchFamily="34" charset="0"/>
                <a:buChar char="•"/>
              </a:lvl9pPr>
            </a:lstStyle>
            <a:p>
              <a:pPr>
                <a:spcBef>
                  <a:spcPts val="0"/>
                </a:spcBef>
                <a:spcAft>
                  <a:spcPts val="300"/>
                </a:spcAft>
                <a:buNone/>
              </a:pPr>
              <a:r>
                <a:rPr lang="de-AT" sz="700" b="1" dirty="0">
                  <a:solidFill>
                    <a:schemeClr val="dk1"/>
                  </a:solidFill>
                  <a:latin typeface="Aptos" panose="020B0004020202020204" pitchFamily="34" charset="0"/>
                  <a:ea typeface="Aptos" panose="020B0004020202020204" pitchFamily="34" charset="0"/>
                  <a:cs typeface="Aparajita" panose="02020603050405020304" pitchFamily="18" charset="0"/>
                </a:rPr>
                <a:t>Name der Veränderung / des Projekts</a:t>
              </a:r>
              <a:endParaRPr lang="de-AT" sz="700" b="1" dirty="0">
                <a:solidFill>
                  <a:schemeClr val="dk1"/>
                </a:solidFill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Sprechblase: rechteckig 30">
              <a:extLst>
                <a:ext uri="{FF2B5EF4-FFF2-40B4-BE49-F238E27FC236}">
                  <a16:creationId xmlns:a16="http://schemas.microsoft.com/office/drawing/2014/main" id="{02DA3062-CB46-AA0D-9DC2-A2C8B4DA69E2}"/>
                </a:ext>
              </a:extLst>
            </p:cNvPr>
            <p:cNvSpPr/>
            <p:nvPr/>
          </p:nvSpPr>
          <p:spPr>
            <a:xfrm>
              <a:off x="8181229" y="4028736"/>
              <a:ext cx="1346110" cy="844570"/>
            </a:xfrm>
            <a:custGeom>
              <a:avLst/>
              <a:gdLst>
                <a:gd name="connsiteX0" fmla="*/ 0 w 1346110"/>
                <a:gd name="connsiteY0" fmla="*/ 0 h 844570"/>
                <a:gd name="connsiteX1" fmla="*/ 224352 w 1346110"/>
                <a:gd name="connsiteY1" fmla="*/ 0 h 844570"/>
                <a:gd name="connsiteX2" fmla="*/ 224352 w 1346110"/>
                <a:gd name="connsiteY2" fmla="*/ 0 h 844570"/>
                <a:gd name="connsiteX3" fmla="*/ 560879 w 1346110"/>
                <a:gd name="connsiteY3" fmla="*/ 0 h 844570"/>
                <a:gd name="connsiteX4" fmla="*/ 945642 w 1346110"/>
                <a:gd name="connsiteY4" fmla="*/ 0 h 844570"/>
                <a:gd name="connsiteX5" fmla="*/ 1346110 w 1346110"/>
                <a:gd name="connsiteY5" fmla="*/ 0 h 844570"/>
                <a:gd name="connsiteX6" fmla="*/ 1346110 w 1346110"/>
                <a:gd name="connsiteY6" fmla="*/ 492666 h 844570"/>
                <a:gd name="connsiteX7" fmla="*/ 1346110 w 1346110"/>
                <a:gd name="connsiteY7" fmla="*/ 492666 h 844570"/>
                <a:gd name="connsiteX8" fmla="*/ 1346110 w 1346110"/>
                <a:gd name="connsiteY8" fmla="*/ 703808 h 844570"/>
                <a:gd name="connsiteX9" fmla="*/ 1346110 w 1346110"/>
                <a:gd name="connsiteY9" fmla="*/ 844570 h 844570"/>
                <a:gd name="connsiteX10" fmla="*/ 953495 w 1346110"/>
                <a:gd name="connsiteY10" fmla="*/ 844570 h 844570"/>
                <a:gd name="connsiteX11" fmla="*/ 560879 w 1346110"/>
                <a:gd name="connsiteY11" fmla="*/ 844570 h 844570"/>
                <a:gd name="connsiteX12" fmla="*/ 392620 w 1346110"/>
                <a:gd name="connsiteY12" fmla="*/ 950141 h 844570"/>
                <a:gd name="connsiteX13" fmla="*/ 224352 w 1346110"/>
                <a:gd name="connsiteY13" fmla="*/ 844570 h 844570"/>
                <a:gd name="connsiteX14" fmla="*/ 0 w 1346110"/>
                <a:gd name="connsiteY14" fmla="*/ 844570 h 844570"/>
                <a:gd name="connsiteX15" fmla="*/ 0 w 1346110"/>
                <a:gd name="connsiteY15" fmla="*/ 703808 h 844570"/>
                <a:gd name="connsiteX16" fmla="*/ 0 w 1346110"/>
                <a:gd name="connsiteY16" fmla="*/ 492666 h 844570"/>
                <a:gd name="connsiteX17" fmla="*/ 0 w 1346110"/>
                <a:gd name="connsiteY17" fmla="*/ 492666 h 844570"/>
                <a:gd name="connsiteX18" fmla="*/ 0 w 1346110"/>
                <a:gd name="connsiteY18" fmla="*/ 0 h 844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46110" h="844570" extrusionOk="0">
                  <a:moveTo>
                    <a:pt x="0" y="0"/>
                  </a:moveTo>
                  <a:cubicBezTo>
                    <a:pt x="101414" y="-6204"/>
                    <a:pt x="126158" y="-8773"/>
                    <a:pt x="224352" y="0"/>
                  </a:cubicBezTo>
                  <a:lnTo>
                    <a:pt x="224352" y="0"/>
                  </a:lnTo>
                  <a:cubicBezTo>
                    <a:pt x="334671" y="5990"/>
                    <a:pt x="475571" y="-10299"/>
                    <a:pt x="560879" y="0"/>
                  </a:cubicBezTo>
                  <a:cubicBezTo>
                    <a:pt x="663744" y="14788"/>
                    <a:pt x="823191" y="1488"/>
                    <a:pt x="945642" y="0"/>
                  </a:cubicBezTo>
                  <a:cubicBezTo>
                    <a:pt x="1068093" y="-1488"/>
                    <a:pt x="1231035" y="6912"/>
                    <a:pt x="1346110" y="0"/>
                  </a:cubicBezTo>
                  <a:cubicBezTo>
                    <a:pt x="1352437" y="158261"/>
                    <a:pt x="1341879" y="260782"/>
                    <a:pt x="1346110" y="492666"/>
                  </a:cubicBezTo>
                  <a:lnTo>
                    <a:pt x="1346110" y="492666"/>
                  </a:lnTo>
                  <a:cubicBezTo>
                    <a:pt x="1356271" y="551222"/>
                    <a:pt x="1347927" y="656990"/>
                    <a:pt x="1346110" y="703808"/>
                  </a:cubicBezTo>
                  <a:cubicBezTo>
                    <a:pt x="1351184" y="753405"/>
                    <a:pt x="1341773" y="802929"/>
                    <a:pt x="1346110" y="844570"/>
                  </a:cubicBezTo>
                  <a:cubicBezTo>
                    <a:pt x="1198871" y="835827"/>
                    <a:pt x="1037176" y="837279"/>
                    <a:pt x="953495" y="844570"/>
                  </a:cubicBezTo>
                  <a:cubicBezTo>
                    <a:pt x="869815" y="851861"/>
                    <a:pt x="735570" y="860707"/>
                    <a:pt x="560879" y="844570"/>
                  </a:cubicBezTo>
                  <a:cubicBezTo>
                    <a:pt x="518519" y="872113"/>
                    <a:pt x="460726" y="896032"/>
                    <a:pt x="392620" y="950141"/>
                  </a:cubicBezTo>
                  <a:cubicBezTo>
                    <a:pt x="359220" y="928437"/>
                    <a:pt x="264395" y="858743"/>
                    <a:pt x="224352" y="844570"/>
                  </a:cubicBezTo>
                  <a:cubicBezTo>
                    <a:pt x="167449" y="840167"/>
                    <a:pt x="73360" y="836866"/>
                    <a:pt x="0" y="844570"/>
                  </a:cubicBezTo>
                  <a:cubicBezTo>
                    <a:pt x="228" y="793839"/>
                    <a:pt x="153" y="756084"/>
                    <a:pt x="0" y="703808"/>
                  </a:cubicBezTo>
                  <a:cubicBezTo>
                    <a:pt x="-5184" y="606229"/>
                    <a:pt x="-769" y="569287"/>
                    <a:pt x="0" y="492666"/>
                  </a:cubicBezTo>
                  <a:lnTo>
                    <a:pt x="0" y="492666"/>
                  </a:lnTo>
                  <a:cubicBezTo>
                    <a:pt x="16750" y="350710"/>
                    <a:pt x="24309" y="168490"/>
                    <a:pt x="0" y="0"/>
                  </a:cubicBezTo>
                  <a:close/>
                </a:path>
              </a:pathLst>
            </a:custGeom>
            <a:noFill/>
            <a:ln>
              <a:solidFill>
                <a:srgbClr val="00ABF8"/>
              </a:solidFill>
              <a:extLst>
                <a:ext uri="{C807C97D-BFC1-408E-A445-0C87EB9F89A2}">
                  <ask:lineSketchStyleProps xmlns:ask="http://schemas.microsoft.com/office/drawing/2018/sketchyshapes" sd="3272572481">
                    <a:prstGeom prst="wedgeRectCallou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de-DE" sz="700" dirty="0">
                  <a:solidFill>
                    <a:schemeClr val="dk1"/>
                  </a:solidFill>
                  <a:latin typeface="Aptos" panose="020B0004020202020204" pitchFamily="34" charset="0"/>
                </a:rPr>
                <a:t>Warum? (Sinn &amp; Zweck)</a:t>
              </a:r>
            </a:p>
          </p:txBody>
        </p:sp>
        <p:sp>
          <p:nvSpPr>
            <p:cNvPr id="64" name="Sprechblase: rechteckig 63">
              <a:extLst>
                <a:ext uri="{FF2B5EF4-FFF2-40B4-BE49-F238E27FC236}">
                  <a16:creationId xmlns:a16="http://schemas.microsoft.com/office/drawing/2014/main" id="{67A9B480-EE35-1C8D-C44F-1D42F99281CF}"/>
                </a:ext>
              </a:extLst>
            </p:cNvPr>
            <p:cNvSpPr/>
            <p:nvPr/>
          </p:nvSpPr>
          <p:spPr>
            <a:xfrm>
              <a:off x="9595894" y="4028735"/>
              <a:ext cx="1213376" cy="844568"/>
            </a:xfrm>
            <a:custGeom>
              <a:avLst/>
              <a:gdLst>
                <a:gd name="connsiteX0" fmla="*/ 0 w 1213376"/>
                <a:gd name="connsiteY0" fmla="*/ 0 h 844568"/>
                <a:gd name="connsiteX1" fmla="*/ 202229 w 1213376"/>
                <a:gd name="connsiteY1" fmla="*/ 0 h 844568"/>
                <a:gd name="connsiteX2" fmla="*/ 202229 w 1213376"/>
                <a:gd name="connsiteY2" fmla="*/ 0 h 844568"/>
                <a:gd name="connsiteX3" fmla="*/ 505573 w 1213376"/>
                <a:gd name="connsiteY3" fmla="*/ 0 h 844568"/>
                <a:gd name="connsiteX4" fmla="*/ 852396 w 1213376"/>
                <a:gd name="connsiteY4" fmla="*/ 0 h 844568"/>
                <a:gd name="connsiteX5" fmla="*/ 1213376 w 1213376"/>
                <a:gd name="connsiteY5" fmla="*/ 0 h 844568"/>
                <a:gd name="connsiteX6" fmla="*/ 1213376 w 1213376"/>
                <a:gd name="connsiteY6" fmla="*/ 492665 h 844568"/>
                <a:gd name="connsiteX7" fmla="*/ 1213376 w 1213376"/>
                <a:gd name="connsiteY7" fmla="*/ 492665 h 844568"/>
                <a:gd name="connsiteX8" fmla="*/ 1213376 w 1213376"/>
                <a:gd name="connsiteY8" fmla="*/ 703807 h 844568"/>
                <a:gd name="connsiteX9" fmla="*/ 1213376 w 1213376"/>
                <a:gd name="connsiteY9" fmla="*/ 844568 h 844568"/>
                <a:gd name="connsiteX10" fmla="*/ 859475 w 1213376"/>
                <a:gd name="connsiteY10" fmla="*/ 844568 h 844568"/>
                <a:gd name="connsiteX11" fmla="*/ 505573 w 1213376"/>
                <a:gd name="connsiteY11" fmla="*/ 844568 h 844568"/>
                <a:gd name="connsiteX12" fmla="*/ 353905 w 1213376"/>
                <a:gd name="connsiteY12" fmla="*/ 950139 h 844568"/>
                <a:gd name="connsiteX13" fmla="*/ 202229 w 1213376"/>
                <a:gd name="connsiteY13" fmla="*/ 844568 h 844568"/>
                <a:gd name="connsiteX14" fmla="*/ 0 w 1213376"/>
                <a:gd name="connsiteY14" fmla="*/ 844568 h 844568"/>
                <a:gd name="connsiteX15" fmla="*/ 0 w 1213376"/>
                <a:gd name="connsiteY15" fmla="*/ 703807 h 844568"/>
                <a:gd name="connsiteX16" fmla="*/ 0 w 1213376"/>
                <a:gd name="connsiteY16" fmla="*/ 492665 h 844568"/>
                <a:gd name="connsiteX17" fmla="*/ 0 w 1213376"/>
                <a:gd name="connsiteY17" fmla="*/ 492665 h 844568"/>
                <a:gd name="connsiteX18" fmla="*/ 0 w 1213376"/>
                <a:gd name="connsiteY18" fmla="*/ 0 h 844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13376" h="844568" extrusionOk="0">
                  <a:moveTo>
                    <a:pt x="0" y="0"/>
                  </a:moveTo>
                  <a:cubicBezTo>
                    <a:pt x="47940" y="-1635"/>
                    <a:pt x="118971" y="7762"/>
                    <a:pt x="202229" y="0"/>
                  </a:cubicBezTo>
                  <a:lnTo>
                    <a:pt x="202229" y="0"/>
                  </a:lnTo>
                  <a:cubicBezTo>
                    <a:pt x="351461" y="13971"/>
                    <a:pt x="402323" y="-13153"/>
                    <a:pt x="505573" y="0"/>
                  </a:cubicBezTo>
                  <a:cubicBezTo>
                    <a:pt x="581018" y="13668"/>
                    <a:pt x="695003" y="-14090"/>
                    <a:pt x="852396" y="0"/>
                  </a:cubicBezTo>
                  <a:cubicBezTo>
                    <a:pt x="1009789" y="14090"/>
                    <a:pt x="1064988" y="-906"/>
                    <a:pt x="1213376" y="0"/>
                  </a:cubicBezTo>
                  <a:cubicBezTo>
                    <a:pt x="1211217" y="166399"/>
                    <a:pt x="1205746" y="263215"/>
                    <a:pt x="1213376" y="492665"/>
                  </a:cubicBezTo>
                  <a:lnTo>
                    <a:pt x="1213376" y="492665"/>
                  </a:lnTo>
                  <a:cubicBezTo>
                    <a:pt x="1223537" y="551221"/>
                    <a:pt x="1215193" y="656989"/>
                    <a:pt x="1213376" y="703807"/>
                  </a:cubicBezTo>
                  <a:cubicBezTo>
                    <a:pt x="1216419" y="758487"/>
                    <a:pt x="1207301" y="779247"/>
                    <a:pt x="1213376" y="844568"/>
                  </a:cubicBezTo>
                  <a:cubicBezTo>
                    <a:pt x="1131492" y="859603"/>
                    <a:pt x="1032088" y="827453"/>
                    <a:pt x="859475" y="844568"/>
                  </a:cubicBezTo>
                  <a:cubicBezTo>
                    <a:pt x="686862" y="861683"/>
                    <a:pt x="663690" y="854495"/>
                    <a:pt x="505573" y="844568"/>
                  </a:cubicBezTo>
                  <a:cubicBezTo>
                    <a:pt x="429083" y="892031"/>
                    <a:pt x="433262" y="902456"/>
                    <a:pt x="353905" y="950139"/>
                  </a:cubicBezTo>
                  <a:cubicBezTo>
                    <a:pt x="282297" y="905170"/>
                    <a:pt x="265770" y="896383"/>
                    <a:pt x="202229" y="844568"/>
                  </a:cubicBezTo>
                  <a:cubicBezTo>
                    <a:pt x="115677" y="835057"/>
                    <a:pt x="74520" y="843920"/>
                    <a:pt x="0" y="844568"/>
                  </a:cubicBezTo>
                  <a:cubicBezTo>
                    <a:pt x="3480" y="813933"/>
                    <a:pt x="453" y="773943"/>
                    <a:pt x="0" y="703807"/>
                  </a:cubicBezTo>
                  <a:cubicBezTo>
                    <a:pt x="-5184" y="606228"/>
                    <a:pt x="-769" y="569286"/>
                    <a:pt x="0" y="492665"/>
                  </a:cubicBezTo>
                  <a:lnTo>
                    <a:pt x="0" y="492665"/>
                  </a:lnTo>
                  <a:cubicBezTo>
                    <a:pt x="23338" y="348280"/>
                    <a:pt x="-23470" y="166786"/>
                    <a:pt x="0" y="0"/>
                  </a:cubicBezTo>
                  <a:close/>
                </a:path>
              </a:pathLst>
            </a:custGeom>
            <a:noFill/>
            <a:ln>
              <a:solidFill>
                <a:srgbClr val="00ABF8"/>
              </a:solidFill>
              <a:extLst>
                <a:ext uri="{C807C97D-BFC1-408E-A445-0C87EB9F89A2}">
                  <ask:lineSketchStyleProps xmlns:ask="http://schemas.microsoft.com/office/drawing/2018/sketchyshapes" sd="3272572481">
                    <a:prstGeom prst="wedgeRectCallou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de-DE" sz="700" dirty="0">
                  <a:solidFill>
                    <a:schemeClr val="tx1"/>
                  </a:solidFill>
                  <a:latin typeface="Aptos" panose="020B0004020202020204" pitchFamily="34" charset="0"/>
                </a:rPr>
                <a:t>Wie? (Prozess / Struktur)</a:t>
              </a:r>
            </a:p>
          </p:txBody>
        </p:sp>
        <p:sp>
          <p:nvSpPr>
            <p:cNvPr id="65" name="Sprechblase: rechteckig 64">
              <a:extLst>
                <a:ext uri="{FF2B5EF4-FFF2-40B4-BE49-F238E27FC236}">
                  <a16:creationId xmlns:a16="http://schemas.microsoft.com/office/drawing/2014/main" id="{1732F59F-5759-F89C-EB4F-A079427FFAE0}"/>
                </a:ext>
              </a:extLst>
            </p:cNvPr>
            <p:cNvSpPr/>
            <p:nvPr/>
          </p:nvSpPr>
          <p:spPr>
            <a:xfrm>
              <a:off x="10870967" y="4028735"/>
              <a:ext cx="1286290" cy="842885"/>
            </a:xfrm>
            <a:custGeom>
              <a:avLst/>
              <a:gdLst>
                <a:gd name="connsiteX0" fmla="*/ 0 w 1286290"/>
                <a:gd name="connsiteY0" fmla="*/ 0 h 842885"/>
                <a:gd name="connsiteX1" fmla="*/ 214382 w 1286290"/>
                <a:gd name="connsiteY1" fmla="*/ 0 h 842885"/>
                <a:gd name="connsiteX2" fmla="*/ 214382 w 1286290"/>
                <a:gd name="connsiteY2" fmla="*/ 0 h 842885"/>
                <a:gd name="connsiteX3" fmla="*/ 535954 w 1286290"/>
                <a:gd name="connsiteY3" fmla="*/ 0 h 842885"/>
                <a:gd name="connsiteX4" fmla="*/ 903619 w 1286290"/>
                <a:gd name="connsiteY4" fmla="*/ 0 h 842885"/>
                <a:gd name="connsiteX5" fmla="*/ 1286290 w 1286290"/>
                <a:gd name="connsiteY5" fmla="*/ 0 h 842885"/>
                <a:gd name="connsiteX6" fmla="*/ 1286290 w 1286290"/>
                <a:gd name="connsiteY6" fmla="*/ 491683 h 842885"/>
                <a:gd name="connsiteX7" fmla="*/ 1286290 w 1286290"/>
                <a:gd name="connsiteY7" fmla="*/ 491683 h 842885"/>
                <a:gd name="connsiteX8" fmla="*/ 1286290 w 1286290"/>
                <a:gd name="connsiteY8" fmla="*/ 702404 h 842885"/>
                <a:gd name="connsiteX9" fmla="*/ 1286290 w 1286290"/>
                <a:gd name="connsiteY9" fmla="*/ 842885 h 842885"/>
                <a:gd name="connsiteX10" fmla="*/ 911122 w 1286290"/>
                <a:gd name="connsiteY10" fmla="*/ 842885 h 842885"/>
                <a:gd name="connsiteX11" fmla="*/ 535954 w 1286290"/>
                <a:gd name="connsiteY11" fmla="*/ 842885 h 842885"/>
                <a:gd name="connsiteX12" fmla="*/ 375172 w 1286290"/>
                <a:gd name="connsiteY12" fmla="*/ 948246 h 842885"/>
                <a:gd name="connsiteX13" fmla="*/ 214382 w 1286290"/>
                <a:gd name="connsiteY13" fmla="*/ 842885 h 842885"/>
                <a:gd name="connsiteX14" fmla="*/ 0 w 1286290"/>
                <a:gd name="connsiteY14" fmla="*/ 842885 h 842885"/>
                <a:gd name="connsiteX15" fmla="*/ 0 w 1286290"/>
                <a:gd name="connsiteY15" fmla="*/ 702404 h 842885"/>
                <a:gd name="connsiteX16" fmla="*/ 0 w 1286290"/>
                <a:gd name="connsiteY16" fmla="*/ 491683 h 842885"/>
                <a:gd name="connsiteX17" fmla="*/ 0 w 1286290"/>
                <a:gd name="connsiteY17" fmla="*/ 491683 h 842885"/>
                <a:gd name="connsiteX18" fmla="*/ 0 w 1286290"/>
                <a:gd name="connsiteY18" fmla="*/ 0 h 842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86290" h="842885" extrusionOk="0">
                  <a:moveTo>
                    <a:pt x="0" y="0"/>
                  </a:moveTo>
                  <a:cubicBezTo>
                    <a:pt x="104735" y="-143"/>
                    <a:pt x="142117" y="8703"/>
                    <a:pt x="214382" y="0"/>
                  </a:cubicBezTo>
                  <a:lnTo>
                    <a:pt x="214382" y="0"/>
                  </a:lnTo>
                  <a:cubicBezTo>
                    <a:pt x="315500" y="-15681"/>
                    <a:pt x="417209" y="2178"/>
                    <a:pt x="535954" y="0"/>
                  </a:cubicBezTo>
                  <a:cubicBezTo>
                    <a:pt x="630209" y="-10510"/>
                    <a:pt x="762191" y="4674"/>
                    <a:pt x="903619" y="0"/>
                  </a:cubicBezTo>
                  <a:cubicBezTo>
                    <a:pt x="1045048" y="-4674"/>
                    <a:pt x="1103875" y="6631"/>
                    <a:pt x="1286290" y="0"/>
                  </a:cubicBezTo>
                  <a:cubicBezTo>
                    <a:pt x="1310227" y="192204"/>
                    <a:pt x="1284335" y="291835"/>
                    <a:pt x="1286290" y="491683"/>
                  </a:cubicBezTo>
                  <a:lnTo>
                    <a:pt x="1286290" y="491683"/>
                  </a:lnTo>
                  <a:cubicBezTo>
                    <a:pt x="1281676" y="595536"/>
                    <a:pt x="1285363" y="623139"/>
                    <a:pt x="1286290" y="702404"/>
                  </a:cubicBezTo>
                  <a:cubicBezTo>
                    <a:pt x="1288771" y="747215"/>
                    <a:pt x="1291649" y="787636"/>
                    <a:pt x="1286290" y="842885"/>
                  </a:cubicBezTo>
                  <a:cubicBezTo>
                    <a:pt x="1109099" y="835692"/>
                    <a:pt x="1003161" y="829922"/>
                    <a:pt x="911122" y="842885"/>
                  </a:cubicBezTo>
                  <a:cubicBezTo>
                    <a:pt x="819083" y="855848"/>
                    <a:pt x="647670" y="849461"/>
                    <a:pt x="535954" y="842885"/>
                  </a:cubicBezTo>
                  <a:cubicBezTo>
                    <a:pt x="498926" y="864873"/>
                    <a:pt x="449389" y="907847"/>
                    <a:pt x="375172" y="948246"/>
                  </a:cubicBezTo>
                  <a:cubicBezTo>
                    <a:pt x="303514" y="897684"/>
                    <a:pt x="255173" y="871776"/>
                    <a:pt x="214382" y="842885"/>
                  </a:cubicBezTo>
                  <a:cubicBezTo>
                    <a:pt x="144190" y="832486"/>
                    <a:pt x="88554" y="850166"/>
                    <a:pt x="0" y="842885"/>
                  </a:cubicBezTo>
                  <a:cubicBezTo>
                    <a:pt x="-5364" y="810313"/>
                    <a:pt x="1895" y="734389"/>
                    <a:pt x="0" y="702404"/>
                  </a:cubicBezTo>
                  <a:cubicBezTo>
                    <a:pt x="-2605" y="641599"/>
                    <a:pt x="3502" y="590845"/>
                    <a:pt x="0" y="491683"/>
                  </a:cubicBezTo>
                  <a:lnTo>
                    <a:pt x="0" y="491683"/>
                  </a:lnTo>
                  <a:cubicBezTo>
                    <a:pt x="2882" y="321623"/>
                    <a:pt x="11129" y="115826"/>
                    <a:pt x="0" y="0"/>
                  </a:cubicBezTo>
                  <a:close/>
                </a:path>
              </a:pathLst>
            </a:custGeom>
            <a:noFill/>
            <a:ln>
              <a:solidFill>
                <a:srgbClr val="00ABF8"/>
              </a:solidFill>
              <a:extLst>
                <a:ext uri="{C807C97D-BFC1-408E-A445-0C87EB9F89A2}">
                  <ask:lineSketchStyleProps xmlns:ask="http://schemas.microsoft.com/office/drawing/2018/sketchyshapes" sd="3272572481">
                    <a:prstGeom prst="wedgeRectCallou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de-DE" sz="700" dirty="0">
                  <a:solidFill>
                    <a:schemeClr val="dk1"/>
                  </a:solidFill>
                  <a:latin typeface="Aptos" panose="020B0004020202020204" pitchFamily="34" charset="0"/>
                </a:rPr>
                <a:t>Was? </a:t>
              </a:r>
              <a:r>
                <a:rPr lang="de-DE" sz="700">
                  <a:solidFill>
                    <a:schemeClr val="dk1"/>
                  </a:solidFill>
                  <a:latin typeface="Aptos" panose="020B0004020202020204" pitchFamily="34" charset="0"/>
                </a:rPr>
                <a:t>(Output)</a:t>
              </a:r>
              <a:endParaRPr lang="de-DE" sz="700" dirty="0">
                <a:solidFill>
                  <a:schemeClr val="dk1"/>
                </a:solidFill>
                <a:latin typeface="Aptos" panose="020B0004020202020204" pitchFamily="34" charset="0"/>
              </a:endParaRPr>
            </a:p>
          </p:txBody>
        </p:sp>
      </p:grpSp>
      <p:grpSp>
        <p:nvGrpSpPr>
          <p:cNvPr id="311" name="Aufzug">
            <a:extLst>
              <a:ext uri="{FF2B5EF4-FFF2-40B4-BE49-F238E27FC236}">
                <a16:creationId xmlns:a16="http://schemas.microsoft.com/office/drawing/2014/main" id="{F44671DD-0A79-84F7-490C-7404E8D791FF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12016720" y="3452759"/>
            <a:ext cx="472208" cy="415280"/>
            <a:chOff x="749716" y="1113141"/>
            <a:chExt cx="4158749" cy="3657383"/>
          </a:xfrm>
          <a:solidFill>
            <a:srgbClr val="00ABF8"/>
          </a:solidFill>
        </p:grpSpPr>
        <p:sp>
          <p:nvSpPr>
            <p:cNvPr id="301" name="Freihandform: Form 300">
              <a:extLst>
                <a:ext uri="{FF2B5EF4-FFF2-40B4-BE49-F238E27FC236}">
                  <a16:creationId xmlns:a16="http://schemas.microsoft.com/office/drawing/2014/main" id="{9ECE0F19-1CA0-955D-485E-D5CE5F8639F7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1416544" y="1611857"/>
              <a:ext cx="242572" cy="3112930"/>
            </a:xfrm>
            <a:custGeom>
              <a:avLst/>
              <a:gdLst>
                <a:gd name="connsiteX0" fmla="*/ 185046 w 228600"/>
                <a:gd name="connsiteY0" fmla="*/ 1728361 h 2867025"/>
                <a:gd name="connsiteX1" fmla="*/ 133706 w 228600"/>
                <a:gd name="connsiteY1" fmla="*/ 620032 h 2867025"/>
                <a:gd name="connsiteX2" fmla="*/ 115990 w 228600"/>
                <a:gd name="connsiteY2" fmla="*/ 312851 h 2867025"/>
                <a:gd name="connsiteX3" fmla="*/ 103893 w 228600"/>
                <a:gd name="connsiteY3" fmla="*/ 170928 h 2867025"/>
                <a:gd name="connsiteX4" fmla="*/ 91510 w 228600"/>
                <a:gd name="connsiteY4" fmla="*/ 80155 h 2867025"/>
                <a:gd name="connsiteX5" fmla="*/ 72460 w 228600"/>
                <a:gd name="connsiteY5" fmla="*/ 12623 h 2867025"/>
                <a:gd name="connsiteX6" fmla="*/ 59792 w 228600"/>
                <a:gd name="connsiteY6" fmla="*/ 8051 h 2867025"/>
                <a:gd name="connsiteX7" fmla="*/ 55220 w 228600"/>
                <a:gd name="connsiteY7" fmla="*/ 12623 h 2867025"/>
                <a:gd name="connsiteX8" fmla="*/ 34360 w 228600"/>
                <a:gd name="connsiteY8" fmla="*/ 72440 h 2867025"/>
                <a:gd name="connsiteX9" fmla="*/ 24835 w 228600"/>
                <a:gd name="connsiteY9" fmla="*/ 135114 h 2867025"/>
                <a:gd name="connsiteX10" fmla="*/ 10834 w 228600"/>
                <a:gd name="connsiteY10" fmla="*/ 275322 h 2867025"/>
                <a:gd name="connsiteX11" fmla="*/ 8833 w 228600"/>
                <a:gd name="connsiteY11" fmla="*/ 545261 h 2867025"/>
                <a:gd name="connsiteX12" fmla="*/ 32836 w 228600"/>
                <a:gd name="connsiteY12" fmla="*/ 1101235 h 2867025"/>
                <a:gd name="connsiteX13" fmla="*/ 81509 w 228600"/>
                <a:gd name="connsiteY13" fmla="*/ 2212421 h 2867025"/>
                <a:gd name="connsiteX14" fmla="*/ 133611 w 228600"/>
                <a:gd name="connsiteY14" fmla="*/ 2840405 h 2867025"/>
                <a:gd name="connsiteX15" fmla="*/ 211144 w 228600"/>
                <a:gd name="connsiteY15" fmla="*/ 2840405 h 2867025"/>
                <a:gd name="connsiteX16" fmla="*/ 211144 w 228600"/>
                <a:gd name="connsiteY16" fmla="*/ 2288431 h 2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8600" h="2867025">
                  <a:moveTo>
                    <a:pt x="185046" y="1728361"/>
                  </a:moveTo>
                  <a:cubicBezTo>
                    <a:pt x="167901" y="1358886"/>
                    <a:pt x="149803" y="989507"/>
                    <a:pt x="133706" y="620032"/>
                  </a:cubicBezTo>
                  <a:cubicBezTo>
                    <a:pt x="129134" y="517448"/>
                    <a:pt x="122848" y="415340"/>
                    <a:pt x="115990" y="312851"/>
                  </a:cubicBezTo>
                  <a:cubicBezTo>
                    <a:pt x="112751" y="265226"/>
                    <a:pt x="110656" y="218077"/>
                    <a:pt x="103893" y="170928"/>
                  </a:cubicBezTo>
                  <a:cubicBezTo>
                    <a:pt x="99607" y="140829"/>
                    <a:pt x="97035" y="109968"/>
                    <a:pt x="91510" y="80155"/>
                  </a:cubicBezTo>
                  <a:cubicBezTo>
                    <a:pt x="87224" y="56914"/>
                    <a:pt x="78080" y="35864"/>
                    <a:pt x="72460" y="12623"/>
                  </a:cubicBezTo>
                  <a:cubicBezTo>
                    <a:pt x="70222" y="7860"/>
                    <a:pt x="64545" y="5812"/>
                    <a:pt x="59792" y="8051"/>
                  </a:cubicBezTo>
                  <a:cubicBezTo>
                    <a:pt x="57782" y="9003"/>
                    <a:pt x="56163" y="10613"/>
                    <a:pt x="55220" y="12623"/>
                  </a:cubicBezTo>
                  <a:cubicBezTo>
                    <a:pt x="49219" y="33101"/>
                    <a:pt x="39123" y="51866"/>
                    <a:pt x="34360" y="72440"/>
                  </a:cubicBezTo>
                  <a:cubicBezTo>
                    <a:pt x="29598" y="93014"/>
                    <a:pt x="27598" y="114350"/>
                    <a:pt x="24835" y="135114"/>
                  </a:cubicBezTo>
                  <a:cubicBezTo>
                    <a:pt x="17425" y="181539"/>
                    <a:pt x="12748" y="228354"/>
                    <a:pt x="10834" y="275322"/>
                  </a:cubicBezTo>
                  <a:cubicBezTo>
                    <a:pt x="7595" y="365429"/>
                    <a:pt x="5500" y="455249"/>
                    <a:pt x="8833" y="545261"/>
                  </a:cubicBezTo>
                  <a:cubicBezTo>
                    <a:pt x="15787" y="730617"/>
                    <a:pt x="24645" y="915878"/>
                    <a:pt x="32836" y="1101235"/>
                  </a:cubicBezTo>
                  <a:cubicBezTo>
                    <a:pt x="49029" y="1471567"/>
                    <a:pt x="65250" y="1841966"/>
                    <a:pt x="81509" y="2212421"/>
                  </a:cubicBezTo>
                  <a:cubicBezTo>
                    <a:pt x="91034" y="2420352"/>
                    <a:pt x="84748" y="2637522"/>
                    <a:pt x="133611" y="2840405"/>
                  </a:cubicBezTo>
                  <a:cubicBezTo>
                    <a:pt x="142374" y="2876790"/>
                    <a:pt x="205239" y="2880696"/>
                    <a:pt x="211144" y="2840405"/>
                  </a:cubicBezTo>
                  <a:cubicBezTo>
                    <a:pt x="237719" y="2658287"/>
                    <a:pt x="219526" y="2471882"/>
                    <a:pt x="211144" y="22884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302" name="Freihandform: Form 301">
              <a:extLst>
                <a:ext uri="{FF2B5EF4-FFF2-40B4-BE49-F238E27FC236}">
                  <a16:creationId xmlns:a16="http://schemas.microsoft.com/office/drawing/2014/main" id="{6BB6C0C3-3703-2B4F-1D32-2F42CA8F8A41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1543472" y="1480437"/>
              <a:ext cx="2920969" cy="3278401"/>
            </a:xfrm>
            <a:custGeom>
              <a:avLst/>
              <a:gdLst>
                <a:gd name="connsiteX0" fmla="*/ 2663562 w 2752725"/>
                <a:gd name="connsiteY0" fmla="*/ 1780628 h 3019425"/>
                <a:gd name="connsiteX1" fmla="*/ 2577837 w 2752725"/>
                <a:gd name="connsiteY1" fmla="*/ 730402 h 3019425"/>
                <a:gd name="connsiteX2" fmla="*/ 2550500 w 2752725"/>
                <a:gd name="connsiteY2" fmla="*/ 429983 h 3019425"/>
                <a:gd name="connsiteX3" fmla="*/ 2518211 w 2752725"/>
                <a:gd name="connsiteY3" fmla="*/ 146900 h 3019425"/>
                <a:gd name="connsiteX4" fmla="*/ 2512420 w 2752725"/>
                <a:gd name="connsiteY4" fmla="*/ 144024 h 3019425"/>
                <a:gd name="connsiteX5" fmla="*/ 2509543 w 2752725"/>
                <a:gd name="connsiteY5" fmla="*/ 146900 h 3019425"/>
                <a:gd name="connsiteX6" fmla="*/ 2482968 w 2752725"/>
                <a:gd name="connsiteY6" fmla="*/ 392455 h 3019425"/>
                <a:gd name="connsiteX7" fmla="*/ 2474491 w 2752725"/>
                <a:gd name="connsiteY7" fmla="*/ 655345 h 3019425"/>
                <a:gd name="connsiteX8" fmla="*/ 2497637 w 2752725"/>
                <a:gd name="connsiteY8" fmla="*/ 1180649 h 3019425"/>
                <a:gd name="connsiteX9" fmla="*/ 2565550 w 2752725"/>
                <a:gd name="connsiteY9" fmla="*/ 2230590 h 3019425"/>
                <a:gd name="connsiteX10" fmla="*/ 2598888 w 2752725"/>
                <a:gd name="connsiteY10" fmla="*/ 2814758 h 3019425"/>
                <a:gd name="connsiteX11" fmla="*/ 1417121 w 2752725"/>
                <a:gd name="connsiteY11" fmla="*/ 2920485 h 3019425"/>
                <a:gd name="connsiteX12" fmla="*/ 1402833 w 2752725"/>
                <a:gd name="connsiteY12" fmla="*/ 2689980 h 3019425"/>
                <a:gd name="connsiteX13" fmla="*/ 1379402 w 2752725"/>
                <a:gd name="connsiteY13" fmla="*/ 2419089 h 3019425"/>
                <a:gd name="connsiteX14" fmla="*/ 1360352 w 2752725"/>
                <a:gd name="connsiteY14" fmla="*/ 1867497 h 3019425"/>
                <a:gd name="connsiteX15" fmla="*/ 1341302 w 2752725"/>
                <a:gd name="connsiteY15" fmla="*/ 754310 h 3019425"/>
                <a:gd name="connsiteX16" fmla="*/ 1318156 w 2752725"/>
                <a:gd name="connsiteY16" fmla="*/ 446747 h 3019425"/>
                <a:gd name="connsiteX17" fmla="*/ 1297963 w 2752725"/>
                <a:gd name="connsiteY17" fmla="*/ 307968 h 3019425"/>
                <a:gd name="connsiteX18" fmla="*/ 1282723 w 2752725"/>
                <a:gd name="connsiteY18" fmla="*/ 231768 h 3019425"/>
                <a:gd name="connsiteX19" fmla="*/ 1252719 w 2752725"/>
                <a:gd name="connsiteY19" fmla="*/ 164141 h 3019425"/>
                <a:gd name="connsiteX20" fmla="*/ 1874035 w 2752725"/>
                <a:gd name="connsiteY20" fmla="*/ 138804 h 3019425"/>
                <a:gd name="connsiteX21" fmla="*/ 2427057 w 2752725"/>
                <a:gd name="connsiteY21" fmla="*/ 135756 h 3019425"/>
                <a:gd name="connsiteX22" fmla="*/ 2427057 w 2752725"/>
                <a:gd name="connsiteY22" fmla="*/ 7169 h 3019425"/>
                <a:gd name="connsiteX23" fmla="*/ 1471318 w 2752725"/>
                <a:gd name="connsiteY23" fmla="*/ 36982 h 3019425"/>
                <a:gd name="connsiteX24" fmla="*/ 994401 w 2752725"/>
                <a:gd name="connsiteY24" fmla="*/ 68415 h 3019425"/>
                <a:gd name="connsiteX25" fmla="*/ 522818 w 2752725"/>
                <a:gd name="connsiteY25" fmla="*/ 102323 h 3019425"/>
                <a:gd name="connsiteX26" fmla="*/ 266405 w 2752725"/>
                <a:gd name="connsiteY26" fmla="*/ 92036 h 3019425"/>
                <a:gd name="connsiteX27" fmla="*/ 130579 w 2752725"/>
                <a:gd name="connsiteY27" fmla="*/ 77368 h 3019425"/>
                <a:gd name="connsiteX28" fmla="*/ 67714 w 2752725"/>
                <a:gd name="connsiteY28" fmla="*/ 73367 h 3019425"/>
                <a:gd name="connsiteX29" fmla="*/ 12278 w 2752725"/>
                <a:gd name="connsiteY29" fmla="*/ 95465 h 3019425"/>
                <a:gd name="connsiteX30" fmla="*/ 7459 w 2752725"/>
                <a:gd name="connsiteY30" fmla="*/ 104495 h 3019425"/>
                <a:gd name="connsiteX31" fmla="*/ 9135 w 2752725"/>
                <a:gd name="connsiteY31" fmla="*/ 107372 h 3019425"/>
                <a:gd name="connsiteX32" fmla="*/ 74096 w 2752725"/>
                <a:gd name="connsiteY32" fmla="*/ 160140 h 3019425"/>
                <a:gd name="connsiteX33" fmla="*/ 197921 w 2752725"/>
                <a:gd name="connsiteY33" fmla="*/ 190334 h 3019425"/>
                <a:gd name="connsiteX34" fmla="*/ 430616 w 2752725"/>
                <a:gd name="connsiteY34" fmla="*/ 214433 h 3019425"/>
                <a:gd name="connsiteX35" fmla="*/ 911248 w 2752725"/>
                <a:gd name="connsiteY35" fmla="*/ 189858 h 3019425"/>
                <a:gd name="connsiteX36" fmla="*/ 1244623 w 2752725"/>
                <a:gd name="connsiteY36" fmla="*/ 164617 h 3019425"/>
                <a:gd name="connsiteX37" fmla="*/ 1232621 w 2752725"/>
                <a:gd name="connsiteY37" fmla="*/ 221767 h 3019425"/>
                <a:gd name="connsiteX38" fmla="*/ 1233955 w 2752725"/>
                <a:gd name="connsiteY38" fmla="*/ 281203 h 3019425"/>
                <a:gd name="connsiteX39" fmla="*/ 1240432 w 2752725"/>
                <a:gd name="connsiteY39" fmla="*/ 428364 h 3019425"/>
                <a:gd name="connsiteX40" fmla="*/ 1256148 w 2752725"/>
                <a:gd name="connsiteY40" fmla="*/ 698588 h 3019425"/>
                <a:gd name="connsiteX41" fmla="*/ 1264149 w 2752725"/>
                <a:gd name="connsiteY41" fmla="*/ 1250086 h 3019425"/>
                <a:gd name="connsiteX42" fmla="*/ 1267769 w 2752725"/>
                <a:gd name="connsiteY42" fmla="*/ 2344604 h 3019425"/>
                <a:gd name="connsiteX43" fmla="*/ 1274055 w 2752725"/>
                <a:gd name="connsiteY43" fmla="*/ 2652928 h 3019425"/>
                <a:gd name="connsiteX44" fmla="*/ 1282437 w 2752725"/>
                <a:gd name="connsiteY44" fmla="*/ 2802185 h 3019425"/>
                <a:gd name="connsiteX45" fmla="*/ 1292724 w 2752725"/>
                <a:gd name="connsiteY45" fmla="*/ 2924486 h 3019425"/>
                <a:gd name="connsiteX46" fmla="*/ 649691 w 2752725"/>
                <a:gd name="connsiteY46" fmla="*/ 2923438 h 3019425"/>
                <a:gd name="connsiteX47" fmla="*/ 129912 w 2752725"/>
                <a:gd name="connsiteY47" fmla="*/ 2960871 h 3019425"/>
                <a:gd name="connsiteX48" fmla="*/ 131055 w 2752725"/>
                <a:gd name="connsiteY48" fmla="*/ 2969634 h 3019425"/>
                <a:gd name="connsiteX49" fmla="*/ 360608 w 2752725"/>
                <a:gd name="connsiteY49" fmla="*/ 2988684 h 3019425"/>
                <a:gd name="connsiteX50" fmla="*/ 602733 w 2752725"/>
                <a:gd name="connsiteY50" fmla="*/ 3006686 h 3019425"/>
                <a:gd name="connsiteX51" fmla="*/ 1091556 w 2752725"/>
                <a:gd name="connsiteY51" fmla="*/ 3016211 h 3019425"/>
                <a:gd name="connsiteX52" fmla="*/ 2077680 w 2752725"/>
                <a:gd name="connsiteY52" fmla="*/ 2977635 h 3019425"/>
                <a:gd name="connsiteX53" fmla="*/ 2629177 w 2752725"/>
                <a:gd name="connsiteY53" fmla="*/ 2927248 h 3019425"/>
                <a:gd name="connsiteX54" fmla="*/ 2674230 w 2752725"/>
                <a:gd name="connsiteY54" fmla="*/ 2903055 h 3019425"/>
                <a:gd name="connsiteX55" fmla="*/ 2747954 w 2752725"/>
                <a:gd name="connsiteY55" fmla="*/ 2831712 h 3019425"/>
                <a:gd name="connsiteX56" fmla="*/ 2663562 w 2752725"/>
                <a:gd name="connsiteY56" fmla="*/ 1780628 h 3019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2752725" h="3019425">
                  <a:moveTo>
                    <a:pt x="2663562" y="1780628"/>
                  </a:moveTo>
                  <a:cubicBezTo>
                    <a:pt x="2626700" y="1430870"/>
                    <a:pt x="2599935" y="1081303"/>
                    <a:pt x="2577837" y="730402"/>
                  </a:cubicBezTo>
                  <a:cubicBezTo>
                    <a:pt x="2571646" y="630199"/>
                    <a:pt x="2558787" y="530377"/>
                    <a:pt x="2550500" y="429983"/>
                  </a:cubicBezTo>
                  <a:cubicBezTo>
                    <a:pt x="2542881" y="337210"/>
                    <a:pt x="2548691" y="235483"/>
                    <a:pt x="2518211" y="146900"/>
                  </a:cubicBezTo>
                  <a:cubicBezTo>
                    <a:pt x="2517411" y="144510"/>
                    <a:pt x="2514810" y="143214"/>
                    <a:pt x="2512420" y="144024"/>
                  </a:cubicBezTo>
                  <a:cubicBezTo>
                    <a:pt x="2511067" y="144481"/>
                    <a:pt x="2510000" y="145548"/>
                    <a:pt x="2509543" y="146900"/>
                  </a:cubicBezTo>
                  <a:cubicBezTo>
                    <a:pt x="2481825" y="224434"/>
                    <a:pt x="2486588" y="311016"/>
                    <a:pt x="2482968" y="392455"/>
                  </a:cubicBezTo>
                  <a:cubicBezTo>
                    <a:pt x="2479158" y="479961"/>
                    <a:pt x="2476329" y="567591"/>
                    <a:pt x="2474491" y="655345"/>
                  </a:cubicBezTo>
                  <a:cubicBezTo>
                    <a:pt x="2470681" y="829938"/>
                    <a:pt x="2486492" y="1006341"/>
                    <a:pt x="2497637" y="1180649"/>
                  </a:cubicBezTo>
                  <a:cubicBezTo>
                    <a:pt x="2519925" y="1530692"/>
                    <a:pt x="2541357" y="1880736"/>
                    <a:pt x="2565550" y="2230590"/>
                  </a:cubicBezTo>
                  <a:cubicBezTo>
                    <a:pt x="2579075" y="2425185"/>
                    <a:pt x="2590696" y="2619876"/>
                    <a:pt x="2598888" y="2814758"/>
                  </a:cubicBezTo>
                  <a:cubicBezTo>
                    <a:pt x="2207181" y="2871470"/>
                    <a:pt x="1812675" y="2906769"/>
                    <a:pt x="1417121" y="2920485"/>
                  </a:cubicBezTo>
                  <a:cubicBezTo>
                    <a:pt x="1420740" y="2844285"/>
                    <a:pt x="1409310" y="2764275"/>
                    <a:pt x="1402833" y="2689980"/>
                  </a:cubicBezTo>
                  <a:cubicBezTo>
                    <a:pt x="1394927" y="2599683"/>
                    <a:pt x="1385783" y="2509577"/>
                    <a:pt x="1379402" y="2419089"/>
                  </a:cubicBezTo>
                  <a:cubicBezTo>
                    <a:pt x="1366352" y="2235733"/>
                    <a:pt x="1363019" y="2051329"/>
                    <a:pt x="1360352" y="1867497"/>
                  </a:cubicBezTo>
                  <a:cubicBezTo>
                    <a:pt x="1354922" y="1496498"/>
                    <a:pt x="1361781" y="1124546"/>
                    <a:pt x="1341302" y="754310"/>
                  </a:cubicBezTo>
                  <a:cubicBezTo>
                    <a:pt x="1335682" y="651630"/>
                    <a:pt x="1328252" y="549046"/>
                    <a:pt x="1318156" y="446747"/>
                  </a:cubicBezTo>
                  <a:cubicBezTo>
                    <a:pt x="1313489" y="399884"/>
                    <a:pt x="1306916" y="354165"/>
                    <a:pt x="1297963" y="307968"/>
                  </a:cubicBezTo>
                  <a:cubicBezTo>
                    <a:pt x="1293105" y="282632"/>
                    <a:pt x="1289009" y="256628"/>
                    <a:pt x="1282723" y="231768"/>
                  </a:cubicBezTo>
                  <a:cubicBezTo>
                    <a:pt x="1276437" y="206908"/>
                    <a:pt x="1260720" y="188811"/>
                    <a:pt x="1252719" y="164141"/>
                  </a:cubicBezTo>
                  <a:cubicBezTo>
                    <a:pt x="1459602" y="151377"/>
                    <a:pt x="1666771" y="143567"/>
                    <a:pt x="1874035" y="138804"/>
                  </a:cubicBezTo>
                  <a:cubicBezTo>
                    <a:pt x="2058248" y="134518"/>
                    <a:pt x="2242748" y="135947"/>
                    <a:pt x="2427057" y="135756"/>
                  </a:cubicBezTo>
                  <a:cubicBezTo>
                    <a:pt x="2509829" y="135756"/>
                    <a:pt x="2509829" y="5073"/>
                    <a:pt x="2427057" y="7169"/>
                  </a:cubicBezTo>
                  <a:cubicBezTo>
                    <a:pt x="2108445" y="15360"/>
                    <a:pt x="1789643" y="22028"/>
                    <a:pt x="1471318" y="36982"/>
                  </a:cubicBezTo>
                  <a:cubicBezTo>
                    <a:pt x="1312155" y="44411"/>
                    <a:pt x="1153183" y="54508"/>
                    <a:pt x="994401" y="68415"/>
                  </a:cubicBezTo>
                  <a:cubicBezTo>
                    <a:pt x="837429" y="82226"/>
                    <a:pt x="680552" y="100228"/>
                    <a:pt x="522818" y="102323"/>
                  </a:cubicBezTo>
                  <a:cubicBezTo>
                    <a:pt x="437093" y="103562"/>
                    <a:pt x="351368" y="98799"/>
                    <a:pt x="266405" y="92036"/>
                  </a:cubicBezTo>
                  <a:cubicBezTo>
                    <a:pt x="220971" y="88512"/>
                    <a:pt x="175918" y="81464"/>
                    <a:pt x="130579" y="77368"/>
                  </a:cubicBezTo>
                  <a:cubicBezTo>
                    <a:pt x="109786" y="74139"/>
                    <a:pt x="88745" y="72806"/>
                    <a:pt x="67714" y="73367"/>
                  </a:cubicBezTo>
                  <a:cubicBezTo>
                    <a:pt x="46378" y="75558"/>
                    <a:pt x="31614" y="87369"/>
                    <a:pt x="12278" y="95465"/>
                  </a:cubicBezTo>
                  <a:cubicBezTo>
                    <a:pt x="8449" y="96627"/>
                    <a:pt x="6297" y="100676"/>
                    <a:pt x="7459" y="104495"/>
                  </a:cubicBezTo>
                  <a:cubicBezTo>
                    <a:pt x="7792" y="105571"/>
                    <a:pt x="8364" y="106553"/>
                    <a:pt x="9135" y="107372"/>
                  </a:cubicBezTo>
                  <a:cubicBezTo>
                    <a:pt x="31138" y="132994"/>
                    <a:pt x="41330" y="148424"/>
                    <a:pt x="74096" y="160140"/>
                  </a:cubicBezTo>
                  <a:cubicBezTo>
                    <a:pt x="114424" y="173761"/>
                    <a:pt x="155849" y="183867"/>
                    <a:pt x="197921" y="190334"/>
                  </a:cubicBezTo>
                  <a:cubicBezTo>
                    <a:pt x="274835" y="203736"/>
                    <a:pt x="352588" y="211785"/>
                    <a:pt x="430616" y="214433"/>
                  </a:cubicBezTo>
                  <a:cubicBezTo>
                    <a:pt x="591208" y="219576"/>
                    <a:pt x="751418" y="204336"/>
                    <a:pt x="911248" y="189858"/>
                  </a:cubicBezTo>
                  <a:cubicBezTo>
                    <a:pt x="1022214" y="179762"/>
                    <a:pt x="1133276" y="171570"/>
                    <a:pt x="1244623" y="164617"/>
                  </a:cubicBezTo>
                  <a:cubicBezTo>
                    <a:pt x="1243385" y="183667"/>
                    <a:pt x="1235098" y="202717"/>
                    <a:pt x="1232621" y="221767"/>
                  </a:cubicBezTo>
                  <a:cubicBezTo>
                    <a:pt x="1231688" y="241589"/>
                    <a:pt x="1232136" y="261448"/>
                    <a:pt x="1233955" y="281203"/>
                  </a:cubicBezTo>
                  <a:cubicBezTo>
                    <a:pt x="1235765" y="330352"/>
                    <a:pt x="1236527" y="379311"/>
                    <a:pt x="1240432" y="428364"/>
                  </a:cubicBezTo>
                  <a:cubicBezTo>
                    <a:pt x="1247576" y="518375"/>
                    <a:pt x="1252624" y="608482"/>
                    <a:pt x="1256148" y="698588"/>
                  </a:cubicBezTo>
                  <a:cubicBezTo>
                    <a:pt x="1263292" y="882326"/>
                    <a:pt x="1264816" y="1066254"/>
                    <a:pt x="1264149" y="1250086"/>
                  </a:cubicBezTo>
                  <a:cubicBezTo>
                    <a:pt x="1262911" y="1615084"/>
                    <a:pt x="1256815" y="1979701"/>
                    <a:pt x="1267769" y="2344604"/>
                  </a:cubicBezTo>
                  <a:cubicBezTo>
                    <a:pt x="1270817" y="2447378"/>
                    <a:pt x="1271674" y="2550153"/>
                    <a:pt x="1274055" y="2652928"/>
                  </a:cubicBezTo>
                  <a:cubicBezTo>
                    <a:pt x="1275198" y="2702839"/>
                    <a:pt x="1278722" y="2752464"/>
                    <a:pt x="1282437" y="2802185"/>
                  </a:cubicBezTo>
                  <a:cubicBezTo>
                    <a:pt x="1285390" y="2842380"/>
                    <a:pt x="1285962" y="2884290"/>
                    <a:pt x="1292724" y="2924486"/>
                  </a:cubicBezTo>
                  <a:cubicBezTo>
                    <a:pt x="1078478" y="2929820"/>
                    <a:pt x="864128" y="2929467"/>
                    <a:pt x="649691" y="2923438"/>
                  </a:cubicBezTo>
                  <a:cubicBezTo>
                    <a:pt x="475098" y="2918580"/>
                    <a:pt x="297266" y="2900197"/>
                    <a:pt x="129912" y="2960871"/>
                  </a:cubicBezTo>
                  <a:cubicBezTo>
                    <a:pt x="125435" y="2962491"/>
                    <a:pt x="125721" y="2969920"/>
                    <a:pt x="131055" y="2969634"/>
                  </a:cubicBezTo>
                  <a:cubicBezTo>
                    <a:pt x="208208" y="2964872"/>
                    <a:pt x="284217" y="2979826"/>
                    <a:pt x="360608" y="2988684"/>
                  </a:cubicBezTo>
                  <a:cubicBezTo>
                    <a:pt x="441380" y="2998209"/>
                    <a:pt x="521390" y="3003639"/>
                    <a:pt x="602733" y="3006686"/>
                  </a:cubicBezTo>
                  <a:cubicBezTo>
                    <a:pt x="765611" y="3013040"/>
                    <a:pt x="928555" y="3016211"/>
                    <a:pt x="1091556" y="3016211"/>
                  </a:cubicBezTo>
                  <a:cubicBezTo>
                    <a:pt x="1420550" y="3016211"/>
                    <a:pt x="1749639" y="3002115"/>
                    <a:pt x="2077680" y="2977635"/>
                  </a:cubicBezTo>
                  <a:cubicBezTo>
                    <a:pt x="2261798" y="2963919"/>
                    <a:pt x="2445725" y="2947632"/>
                    <a:pt x="2629177" y="2927248"/>
                  </a:cubicBezTo>
                  <a:cubicBezTo>
                    <a:pt x="2646979" y="2926067"/>
                    <a:pt x="2663410" y="2917247"/>
                    <a:pt x="2674230" y="2903055"/>
                  </a:cubicBezTo>
                  <a:cubicBezTo>
                    <a:pt x="2712330" y="2904388"/>
                    <a:pt x="2750430" y="2880671"/>
                    <a:pt x="2747954" y="2831712"/>
                  </a:cubicBezTo>
                  <a:cubicBezTo>
                    <a:pt x="2728780" y="2480621"/>
                    <a:pt x="2700643" y="2130263"/>
                    <a:pt x="2663562" y="1780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303" name="Freihandform: Form 302">
              <a:extLst>
                <a:ext uri="{FF2B5EF4-FFF2-40B4-BE49-F238E27FC236}">
                  <a16:creationId xmlns:a16="http://schemas.microsoft.com/office/drawing/2014/main" id="{6AC14AEF-7E88-4F89-8C1A-91F8444DF240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4443536" y="2614078"/>
              <a:ext cx="464929" cy="817015"/>
            </a:xfrm>
            <a:custGeom>
              <a:avLst/>
              <a:gdLst>
                <a:gd name="connsiteX0" fmla="*/ 385738 w 438150"/>
                <a:gd name="connsiteY0" fmla="*/ 66646 h 752475"/>
                <a:gd name="connsiteX1" fmla="*/ 326493 w 438150"/>
                <a:gd name="connsiteY1" fmla="*/ 7305 h 752475"/>
                <a:gd name="connsiteX2" fmla="*/ 172759 w 438150"/>
                <a:gd name="connsiteY2" fmla="*/ 36642 h 752475"/>
                <a:gd name="connsiteX3" fmla="*/ 29884 w 438150"/>
                <a:gd name="connsiteY3" fmla="*/ 60931 h 752475"/>
                <a:gd name="connsiteX4" fmla="*/ 15692 w 438150"/>
                <a:gd name="connsiteY4" fmla="*/ 114652 h 752475"/>
                <a:gd name="connsiteX5" fmla="*/ 19407 w 438150"/>
                <a:gd name="connsiteY5" fmla="*/ 118653 h 752475"/>
                <a:gd name="connsiteX6" fmla="*/ 50363 w 438150"/>
                <a:gd name="connsiteY6" fmla="*/ 394878 h 752475"/>
                <a:gd name="connsiteX7" fmla="*/ 54268 w 438150"/>
                <a:gd name="connsiteY7" fmla="*/ 529847 h 752475"/>
                <a:gd name="connsiteX8" fmla="*/ 43695 w 438150"/>
                <a:gd name="connsiteY8" fmla="*/ 684342 h 752475"/>
                <a:gd name="connsiteX9" fmla="*/ 63603 w 438150"/>
                <a:gd name="connsiteY9" fmla="*/ 719490 h 752475"/>
                <a:gd name="connsiteX10" fmla="*/ 248674 w 438150"/>
                <a:gd name="connsiteY10" fmla="*/ 745017 h 752475"/>
                <a:gd name="connsiteX11" fmla="*/ 248674 w 438150"/>
                <a:gd name="connsiteY11" fmla="*/ 662911 h 752475"/>
                <a:gd name="connsiteX12" fmla="*/ 95797 w 438150"/>
                <a:gd name="connsiteY12" fmla="*/ 662911 h 752475"/>
                <a:gd name="connsiteX13" fmla="*/ 93892 w 438150"/>
                <a:gd name="connsiteY13" fmla="*/ 529561 h 752475"/>
                <a:gd name="connsiteX14" fmla="*/ 81414 w 438150"/>
                <a:gd name="connsiteY14" fmla="*/ 376685 h 752475"/>
                <a:gd name="connsiteX15" fmla="*/ 33789 w 438150"/>
                <a:gd name="connsiteY15" fmla="*/ 131797 h 752475"/>
                <a:gd name="connsiteX16" fmla="*/ 279725 w 438150"/>
                <a:gd name="connsiteY16" fmla="*/ 131797 h 752475"/>
                <a:gd name="connsiteX17" fmla="*/ 343638 w 438150"/>
                <a:gd name="connsiteY17" fmla="*/ 709869 h 752475"/>
                <a:gd name="connsiteX18" fmla="*/ 436507 w 438150"/>
                <a:gd name="connsiteY18" fmla="*/ 709869 h 752475"/>
                <a:gd name="connsiteX19" fmla="*/ 385738 w 438150"/>
                <a:gd name="connsiteY19" fmla="*/ 66646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8150" h="752475">
                  <a:moveTo>
                    <a:pt x="385738" y="66646"/>
                  </a:moveTo>
                  <a:cubicBezTo>
                    <a:pt x="385129" y="34166"/>
                    <a:pt x="358973" y="7963"/>
                    <a:pt x="326493" y="7305"/>
                  </a:cubicBezTo>
                  <a:cubicBezTo>
                    <a:pt x="272962" y="5305"/>
                    <a:pt x="223623" y="22260"/>
                    <a:pt x="172759" y="36642"/>
                  </a:cubicBezTo>
                  <a:cubicBezTo>
                    <a:pt x="125134" y="50073"/>
                    <a:pt x="77509" y="50168"/>
                    <a:pt x="29884" y="60931"/>
                  </a:cubicBezTo>
                  <a:cubicBezTo>
                    <a:pt x="4452" y="66741"/>
                    <a:pt x="1309" y="97317"/>
                    <a:pt x="15692" y="114652"/>
                  </a:cubicBezTo>
                  <a:cubicBezTo>
                    <a:pt x="16835" y="116081"/>
                    <a:pt x="18168" y="117319"/>
                    <a:pt x="19407" y="118653"/>
                  </a:cubicBezTo>
                  <a:cubicBezTo>
                    <a:pt x="34437" y="210140"/>
                    <a:pt x="44762" y="302333"/>
                    <a:pt x="50363" y="394878"/>
                  </a:cubicBezTo>
                  <a:cubicBezTo>
                    <a:pt x="53154" y="439836"/>
                    <a:pt x="54459" y="484822"/>
                    <a:pt x="54268" y="529847"/>
                  </a:cubicBezTo>
                  <a:cubicBezTo>
                    <a:pt x="54268" y="579662"/>
                    <a:pt x="57983" y="636146"/>
                    <a:pt x="43695" y="684342"/>
                  </a:cubicBezTo>
                  <a:cubicBezTo>
                    <a:pt x="39495" y="699544"/>
                    <a:pt x="48401" y="715279"/>
                    <a:pt x="63603" y="719490"/>
                  </a:cubicBezTo>
                  <a:cubicBezTo>
                    <a:pt x="122467" y="734539"/>
                    <a:pt x="187428" y="748065"/>
                    <a:pt x="248674" y="745017"/>
                  </a:cubicBezTo>
                  <a:cubicBezTo>
                    <a:pt x="301918" y="742350"/>
                    <a:pt x="301061" y="667102"/>
                    <a:pt x="248674" y="662911"/>
                  </a:cubicBezTo>
                  <a:cubicBezTo>
                    <a:pt x="197753" y="660244"/>
                    <a:pt x="146718" y="660244"/>
                    <a:pt x="95797" y="662911"/>
                  </a:cubicBezTo>
                  <a:cubicBezTo>
                    <a:pt x="91320" y="619382"/>
                    <a:pt x="95797" y="572995"/>
                    <a:pt x="93892" y="529561"/>
                  </a:cubicBezTo>
                  <a:cubicBezTo>
                    <a:pt x="91511" y="478507"/>
                    <a:pt x="87415" y="427453"/>
                    <a:pt x="81414" y="376685"/>
                  </a:cubicBezTo>
                  <a:cubicBezTo>
                    <a:pt x="71299" y="294036"/>
                    <a:pt x="55383" y="212207"/>
                    <a:pt x="33789" y="131797"/>
                  </a:cubicBezTo>
                  <a:cubicBezTo>
                    <a:pt x="96274" y="177898"/>
                    <a:pt x="199334" y="146847"/>
                    <a:pt x="279725" y="131797"/>
                  </a:cubicBezTo>
                  <a:cubicBezTo>
                    <a:pt x="318739" y="322116"/>
                    <a:pt x="340133" y="515626"/>
                    <a:pt x="343638" y="709869"/>
                  </a:cubicBezTo>
                  <a:cubicBezTo>
                    <a:pt x="344781" y="769591"/>
                    <a:pt x="437364" y="769782"/>
                    <a:pt x="436507" y="709869"/>
                  </a:cubicBezTo>
                  <a:cubicBezTo>
                    <a:pt x="433554" y="495271"/>
                    <a:pt x="389929" y="281911"/>
                    <a:pt x="385738" y="666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304" name="Freihandform: Form 303">
              <a:extLst>
                <a:ext uri="{FF2B5EF4-FFF2-40B4-BE49-F238E27FC236}">
                  <a16:creationId xmlns:a16="http://schemas.microsoft.com/office/drawing/2014/main" id="{F632E0C8-BE28-A6EB-2222-BA4C45AB5C42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4579291" y="2811487"/>
              <a:ext cx="151607" cy="175813"/>
            </a:xfrm>
            <a:custGeom>
              <a:avLst/>
              <a:gdLst>
                <a:gd name="connsiteX0" fmla="*/ 8056 w 142875"/>
                <a:gd name="connsiteY0" fmla="*/ 134195 h 161925"/>
                <a:gd name="connsiteX1" fmla="*/ 111593 w 142875"/>
                <a:gd name="connsiteY1" fmla="*/ 154674 h 161925"/>
                <a:gd name="connsiteX2" fmla="*/ 136110 w 142875"/>
                <a:gd name="connsiteY2" fmla="*/ 129290 h 161925"/>
                <a:gd name="connsiteX3" fmla="*/ 132929 w 142875"/>
                <a:gd name="connsiteY3" fmla="*/ 117527 h 161925"/>
                <a:gd name="connsiteX4" fmla="*/ 68445 w 142875"/>
                <a:gd name="connsiteY4" fmla="*/ 19991 h 161925"/>
                <a:gd name="connsiteX5" fmla="*/ 53205 w 142875"/>
                <a:gd name="connsiteY5" fmla="*/ 13704 h 161925"/>
                <a:gd name="connsiteX6" fmla="*/ 40060 w 142875"/>
                <a:gd name="connsiteY6" fmla="*/ 10561 h 161925"/>
                <a:gd name="connsiteX7" fmla="*/ 37298 w 142875"/>
                <a:gd name="connsiteY7" fmla="*/ 16562 h 161925"/>
                <a:gd name="connsiteX8" fmla="*/ 25201 w 142875"/>
                <a:gd name="connsiteY8" fmla="*/ 45137 h 161925"/>
                <a:gd name="connsiteX9" fmla="*/ 25773 w 142875"/>
                <a:gd name="connsiteY9" fmla="*/ 46566 h 161925"/>
                <a:gd name="connsiteX10" fmla="*/ 18248 w 142875"/>
                <a:gd name="connsiteY10" fmla="*/ 74093 h 161925"/>
                <a:gd name="connsiteX11" fmla="*/ 8056 w 142875"/>
                <a:gd name="connsiteY11" fmla="*/ 134195 h 161925"/>
                <a:gd name="connsiteX12" fmla="*/ 67683 w 142875"/>
                <a:gd name="connsiteY12" fmla="*/ 113431 h 161925"/>
                <a:gd name="connsiteX13" fmla="*/ 58158 w 142875"/>
                <a:gd name="connsiteY13" fmla="*/ 115336 h 161925"/>
                <a:gd name="connsiteX14" fmla="*/ 48633 w 142875"/>
                <a:gd name="connsiteY14" fmla="*/ 117241 h 161925"/>
                <a:gd name="connsiteX15" fmla="*/ 45775 w 142875"/>
                <a:gd name="connsiteY15" fmla="*/ 117241 h 161925"/>
                <a:gd name="connsiteX16" fmla="*/ 47109 w 142875"/>
                <a:gd name="connsiteY16" fmla="*/ 105525 h 161925"/>
                <a:gd name="connsiteX17" fmla="*/ 49204 w 142875"/>
                <a:gd name="connsiteY17" fmla="*/ 88952 h 161925"/>
                <a:gd name="connsiteX18" fmla="*/ 67683 w 142875"/>
                <a:gd name="connsiteY18" fmla="*/ 113431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2875" h="161925">
                  <a:moveTo>
                    <a:pt x="8056" y="134195"/>
                  </a:moveTo>
                  <a:cubicBezTo>
                    <a:pt x="16819" y="177249"/>
                    <a:pt x="82256" y="157246"/>
                    <a:pt x="111593" y="154674"/>
                  </a:cubicBezTo>
                  <a:cubicBezTo>
                    <a:pt x="125376" y="154436"/>
                    <a:pt x="136348" y="143063"/>
                    <a:pt x="136110" y="129290"/>
                  </a:cubicBezTo>
                  <a:cubicBezTo>
                    <a:pt x="136034" y="125166"/>
                    <a:pt x="134948" y="121127"/>
                    <a:pt x="132929" y="117527"/>
                  </a:cubicBezTo>
                  <a:cubicBezTo>
                    <a:pt x="113879" y="85809"/>
                    <a:pt x="96353" y="44565"/>
                    <a:pt x="68445" y="19991"/>
                  </a:cubicBezTo>
                  <a:cubicBezTo>
                    <a:pt x="64168" y="16324"/>
                    <a:pt x="58825" y="14114"/>
                    <a:pt x="53205" y="13704"/>
                  </a:cubicBezTo>
                  <a:cubicBezTo>
                    <a:pt x="52157" y="7608"/>
                    <a:pt x="43680" y="4179"/>
                    <a:pt x="40060" y="10561"/>
                  </a:cubicBezTo>
                  <a:cubicBezTo>
                    <a:pt x="39012" y="12561"/>
                    <a:pt x="38251" y="14562"/>
                    <a:pt x="37298" y="16562"/>
                  </a:cubicBezTo>
                  <a:cubicBezTo>
                    <a:pt x="26287" y="21334"/>
                    <a:pt x="20963" y="33907"/>
                    <a:pt x="25201" y="45137"/>
                  </a:cubicBezTo>
                  <a:cubicBezTo>
                    <a:pt x="25430" y="45594"/>
                    <a:pt x="25620" y="46070"/>
                    <a:pt x="25773" y="46566"/>
                  </a:cubicBezTo>
                  <a:cubicBezTo>
                    <a:pt x="23106" y="55424"/>
                    <a:pt x="20629" y="64472"/>
                    <a:pt x="18248" y="74093"/>
                  </a:cubicBezTo>
                  <a:cubicBezTo>
                    <a:pt x="13771" y="92571"/>
                    <a:pt x="4151" y="114955"/>
                    <a:pt x="8056" y="134195"/>
                  </a:cubicBezTo>
                  <a:close/>
                  <a:moveTo>
                    <a:pt x="67683" y="113431"/>
                  </a:moveTo>
                  <a:lnTo>
                    <a:pt x="58158" y="115336"/>
                  </a:lnTo>
                  <a:lnTo>
                    <a:pt x="48633" y="117241"/>
                  </a:lnTo>
                  <a:lnTo>
                    <a:pt x="45775" y="117241"/>
                  </a:lnTo>
                  <a:cubicBezTo>
                    <a:pt x="46633" y="113393"/>
                    <a:pt x="47080" y="109469"/>
                    <a:pt x="47109" y="105525"/>
                  </a:cubicBezTo>
                  <a:cubicBezTo>
                    <a:pt x="47776" y="99905"/>
                    <a:pt x="48442" y="94476"/>
                    <a:pt x="49204" y="88952"/>
                  </a:cubicBezTo>
                  <a:cubicBezTo>
                    <a:pt x="55205" y="97905"/>
                    <a:pt x="61396" y="105906"/>
                    <a:pt x="67683" y="1134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305" name="Freihandform: Form 304">
              <a:extLst>
                <a:ext uri="{FF2B5EF4-FFF2-40B4-BE49-F238E27FC236}">
                  <a16:creationId xmlns:a16="http://schemas.microsoft.com/office/drawing/2014/main" id="{7ACEA78F-1198-5EBF-DC5A-1BD510FC0992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4550794" y="3066039"/>
              <a:ext cx="202143" cy="186155"/>
            </a:xfrm>
            <a:custGeom>
              <a:avLst/>
              <a:gdLst>
                <a:gd name="connsiteX0" fmla="*/ 7480 w 190500"/>
                <a:gd name="connsiteY0" fmla="*/ 53295 h 171450"/>
                <a:gd name="connsiteX1" fmla="*/ 63964 w 190500"/>
                <a:gd name="connsiteY1" fmla="*/ 83966 h 171450"/>
                <a:gd name="connsiteX2" fmla="*/ 95586 w 190500"/>
                <a:gd name="connsiteY2" fmla="*/ 160166 h 171450"/>
                <a:gd name="connsiteX3" fmla="*/ 114703 w 190500"/>
                <a:gd name="connsiteY3" fmla="*/ 171234 h 171450"/>
                <a:gd name="connsiteX4" fmla="*/ 118446 w 190500"/>
                <a:gd name="connsiteY4" fmla="*/ 169691 h 171450"/>
                <a:gd name="connsiteX5" fmla="*/ 161690 w 190500"/>
                <a:gd name="connsiteY5" fmla="*/ 115779 h 171450"/>
                <a:gd name="connsiteX6" fmla="*/ 190741 w 190500"/>
                <a:gd name="connsiteY6" fmla="*/ 46914 h 171450"/>
                <a:gd name="connsiteX7" fmla="*/ 57391 w 190500"/>
                <a:gd name="connsiteY7" fmla="*/ 9290 h 171450"/>
                <a:gd name="connsiteX8" fmla="*/ 7480 w 190500"/>
                <a:gd name="connsiteY8" fmla="*/ 53295 h 171450"/>
                <a:gd name="connsiteX9" fmla="*/ 109112 w 190500"/>
                <a:gd name="connsiteY9" fmla="*/ 78442 h 171450"/>
                <a:gd name="connsiteX10" fmla="*/ 126257 w 190500"/>
                <a:gd name="connsiteY10" fmla="*/ 76632 h 171450"/>
                <a:gd name="connsiteX11" fmla="*/ 115779 w 190500"/>
                <a:gd name="connsiteY11" fmla="*/ 100920 h 171450"/>
                <a:gd name="connsiteX12" fmla="*/ 107112 w 190500"/>
                <a:gd name="connsiteY12" fmla="*/ 119970 h 171450"/>
                <a:gd name="connsiteX13" fmla="*/ 81013 w 190500"/>
                <a:gd name="connsiteY13" fmla="*/ 8187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0500" h="171450">
                  <a:moveTo>
                    <a:pt x="7480" y="53295"/>
                  </a:moveTo>
                  <a:cubicBezTo>
                    <a:pt x="11290" y="81870"/>
                    <a:pt x="39294" y="93586"/>
                    <a:pt x="63964" y="83966"/>
                  </a:cubicBezTo>
                  <a:cubicBezTo>
                    <a:pt x="77060" y="108226"/>
                    <a:pt x="87661" y="133763"/>
                    <a:pt x="95586" y="160166"/>
                  </a:cubicBezTo>
                  <a:cubicBezTo>
                    <a:pt x="97815" y="168500"/>
                    <a:pt x="106369" y="173454"/>
                    <a:pt x="114703" y="171234"/>
                  </a:cubicBezTo>
                  <a:cubicBezTo>
                    <a:pt x="116018" y="170882"/>
                    <a:pt x="117275" y="170367"/>
                    <a:pt x="118446" y="169691"/>
                  </a:cubicBezTo>
                  <a:cubicBezTo>
                    <a:pt x="137496" y="156451"/>
                    <a:pt x="149307" y="134734"/>
                    <a:pt x="161690" y="115779"/>
                  </a:cubicBezTo>
                  <a:cubicBezTo>
                    <a:pt x="174072" y="96825"/>
                    <a:pt x="195123" y="71869"/>
                    <a:pt x="190741" y="46914"/>
                  </a:cubicBezTo>
                  <a:cubicBezTo>
                    <a:pt x="181216" y="-10713"/>
                    <a:pt x="93777" y="22530"/>
                    <a:pt x="57391" y="9290"/>
                  </a:cubicBezTo>
                  <a:cubicBezTo>
                    <a:pt x="30054" y="-902"/>
                    <a:pt x="3860" y="27102"/>
                    <a:pt x="7480" y="53295"/>
                  </a:cubicBezTo>
                  <a:close/>
                  <a:moveTo>
                    <a:pt x="109112" y="78442"/>
                  </a:moveTo>
                  <a:lnTo>
                    <a:pt x="126257" y="76632"/>
                  </a:lnTo>
                  <a:cubicBezTo>
                    <a:pt x="122828" y="85490"/>
                    <a:pt x="118446" y="94253"/>
                    <a:pt x="115779" y="100920"/>
                  </a:cubicBezTo>
                  <a:cubicBezTo>
                    <a:pt x="113112" y="107588"/>
                    <a:pt x="110160" y="113398"/>
                    <a:pt x="107112" y="119970"/>
                  </a:cubicBezTo>
                  <a:cubicBezTo>
                    <a:pt x="98920" y="106759"/>
                    <a:pt x="90224" y="94062"/>
                    <a:pt x="81013" y="818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306" name="Freihandform: Form 305">
              <a:extLst>
                <a:ext uri="{FF2B5EF4-FFF2-40B4-BE49-F238E27FC236}">
                  <a16:creationId xmlns:a16="http://schemas.microsoft.com/office/drawing/2014/main" id="{5F88FFDC-CE9A-4615-DC99-CAA171873389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2464894" y="1113141"/>
              <a:ext cx="808573" cy="392994"/>
            </a:xfrm>
            <a:custGeom>
              <a:avLst/>
              <a:gdLst>
                <a:gd name="connsiteX0" fmla="*/ 10609 w 762000"/>
                <a:gd name="connsiteY0" fmla="*/ 86942 h 361950"/>
                <a:gd name="connsiteX1" fmla="*/ 11371 w 762000"/>
                <a:gd name="connsiteY1" fmla="*/ 87513 h 361950"/>
                <a:gd name="connsiteX2" fmla="*/ 11371 w 762000"/>
                <a:gd name="connsiteY2" fmla="*/ 105706 h 361950"/>
                <a:gd name="connsiteX3" fmla="*/ 15181 w 762000"/>
                <a:gd name="connsiteY3" fmla="*/ 143139 h 361950"/>
                <a:gd name="connsiteX4" fmla="*/ 20991 w 762000"/>
                <a:gd name="connsiteY4" fmla="*/ 199242 h 361950"/>
                <a:gd name="connsiteX5" fmla="*/ 33088 w 762000"/>
                <a:gd name="connsiteY5" fmla="*/ 294491 h 361950"/>
                <a:gd name="connsiteX6" fmla="*/ 97668 w 762000"/>
                <a:gd name="connsiteY6" fmla="*/ 321924 h 361950"/>
                <a:gd name="connsiteX7" fmla="*/ 203109 w 762000"/>
                <a:gd name="connsiteY7" fmla="*/ 336020 h 361950"/>
                <a:gd name="connsiteX8" fmla="*/ 443806 w 762000"/>
                <a:gd name="connsiteY8" fmla="*/ 350308 h 361950"/>
                <a:gd name="connsiteX9" fmla="*/ 691932 w 762000"/>
                <a:gd name="connsiteY9" fmla="*/ 343831 h 361950"/>
                <a:gd name="connsiteX10" fmla="*/ 693266 w 762000"/>
                <a:gd name="connsiteY10" fmla="*/ 343831 h 361950"/>
                <a:gd name="connsiteX11" fmla="*/ 760893 w 762000"/>
                <a:gd name="connsiteY11" fmla="*/ 287919 h 361950"/>
                <a:gd name="connsiteX12" fmla="*/ 754607 w 762000"/>
                <a:gd name="connsiteY12" fmla="*/ 158856 h 361950"/>
                <a:gd name="connsiteX13" fmla="*/ 739748 w 762000"/>
                <a:gd name="connsiteY13" fmla="*/ 54081 h 361950"/>
                <a:gd name="connsiteX14" fmla="*/ 560678 w 762000"/>
                <a:gd name="connsiteY14" fmla="*/ 14933 h 361950"/>
                <a:gd name="connsiteX15" fmla="*/ 317981 w 762000"/>
                <a:gd name="connsiteY15" fmla="*/ 28744 h 361950"/>
                <a:gd name="connsiteX16" fmla="*/ 90429 w 762000"/>
                <a:gd name="connsiteY16" fmla="*/ 70845 h 361950"/>
                <a:gd name="connsiteX17" fmla="*/ 87619 w 762000"/>
                <a:gd name="connsiteY17" fmla="*/ 81941 h 361950"/>
                <a:gd name="connsiteX18" fmla="*/ 90429 w 762000"/>
                <a:gd name="connsiteY18" fmla="*/ 84751 h 361950"/>
                <a:gd name="connsiteX19" fmla="*/ 261879 w 762000"/>
                <a:gd name="connsiteY19" fmla="*/ 98277 h 361950"/>
                <a:gd name="connsiteX20" fmla="*/ 457808 w 762000"/>
                <a:gd name="connsiteY20" fmla="*/ 96467 h 361950"/>
                <a:gd name="connsiteX21" fmla="*/ 551153 w 762000"/>
                <a:gd name="connsiteY21" fmla="*/ 100658 h 361950"/>
                <a:gd name="connsiteX22" fmla="*/ 597825 w 762000"/>
                <a:gd name="connsiteY22" fmla="*/ 105420 h 361950"/>
                <a:gd name="connsiteX23" fmla="*/ 639069 w 762000"/>
                <a:gd name="connsiteY23" fmla="*/ 105420 h 361950"/>
                <a:gd name="connsiteX24" fmla="*/ 638497 w 762000"/>
                <a:gd name="connsiteY24" fmla="*/ 176858 h 361950"/>
                <a:gd name="connsiteX25" fmla="*/ 640593 w 762000"/>
                <a:gd name="connsiteY25" fmla="*/ 231436 h 361950"/>
                <a:gd name="connsiteX26" fmla="*/ 461523 w 762000"/>
                <a:gd name="connsiteY26" fmla="*/ 248010 h 361950"/>
                <a:gd name="connsiteX27" fmla="*/ 238257 w 762000"/>
                <a:gd name="connsiteY27" fmla="*/ 251153 h 361950"/>
                <a:gd name="connsiteX28" fmla="*/ 132434 w 762000"/>
                <a:gd name="connsiteY28" fmla="*/ 256487 h 361950"/>
                <a:gd name="connsiteX29" fmla="*/ 82904 w 762000"/>
                <a:gd name="connsiteY29" fmla="*/ 264869 h 361950"/>
                <a:gd name="connsiteX30" fmla="*/ 73379 w 762000"/>
                <a:gd name="connsiteY30" fmla="*/ 249248 h 361950"/>
                <a:gd name="connsiteX31" fmla="*/ 67378 w 762000"/>
                <a:gd name="connsiteY31" fmla="*/ 221530 h 361950"/>
                <a:gd name="connsiteX32" fmla="*/ 43470 w 762000"/>
                <a:gd name="connsiteY32" fmla="*/ 111040 h 361950"/>
                <a:gd name="connsiteX33" fmla="*/ 22134 w 762000"/>
                <a:gd name="connsiteY33" fmla="*/ 69987 h 361950"/>
                <a:gd name="connsiteX34" fmla="*/ 10514 w 762000"/>
                <a:gd name="connsiteY34" fmla="*/ 73035 h 361950"/>
                <a:gd name="connsiteX35" fmla="*/ 8037 w 762000"/>
                <a:gd name="connsiteY35" fmla="*/ 77131 h 361950"/>
                <a:gd name="connsiteX36" fmla="*/ 10609 w 762000"/>
                <a:gd name="connsiteY36" fmla="*/ 86942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762000" h="361950">
                  <a:moveTo>
                    <a:pt x="10609" y="86942"/>
                  </a:moveTo>
                  <a:lnTo>
                    <a:pt x="11371" y="87513"/>
                  </a:lnTo>
                  <a:cubicBezTo>
                    <a:pt x="8323" y="91514"/>
                    <a:pt x="8418" y="97515"/>
                    <a:pt x="11371" y="105706"/>
                  </a:cubicBezTo>
                  <a:cubicBezTo>
                    <a:pt x="12609" y="118184"/>
                    <a:pt x="13943" y="130661"/>
                    <a:pt x="15181" y="143139"/>
                  </a:cubicBezTo>
                  <a:cubicBezTo>
                    <a:pt x="17181" y="162189"/>
                    <a:pt x="19086" y="180573"/>
                    <a:pt x="20991" y="199242"/>
                  </a:cubicBezTo>
                  <a:cubicBezTo>
                    <a:pt x="23849" y="227055"/>
                    <a:pt x="20229" y="268869"/>
                    <a:pt x="33088" y="294491"/>
                  </a:cubicBezTo>
                  <a:cubicBezTo>
                    <a:pt x="45947" y="320114"/>
                    <a:pt x="73760" y="318018"/>
                    <a:pt x="97668" y="321924"/>
                  </a:cubicBezTo>
                  <a:cubicBezTo>
                    <a:pt x="132548" y="328420"/>
                    <a:pt x="167743" y="333125"/>
                    <a:pt x="203109" y="336020"/>
                  </a:cubicBezTo>
                  <a:cubicBezTo>
                    <a:pt x="283310" y="340878"/>
                    <a:pt x="363510" y="346498"/>
                    <a:pt x="443806" y="350308"/>
                  </a:cubicBezTo>
                  <a:cubicBezTo>
                    <a:pt x="524102" y="354118"/>
                    <a:pt x="614304" y="363643"/>
                    <a:pt x="691932" y="343831"/>
                  </a:cubicBezTo>
                  <a:lnTo>
                    <a:pt x="693266" y="343831"/>
                  </a:lnTo>
                  <a:cubicBezTo>
                    <a:pt x="726223" y="349260"/>
                    <a:pt x="762989" y="330687"/>
                    <a:pt x="760893" y="287919"/>
                  </a:cubicBezTo>
                  <a:lnTo>
                    <a:pt x="754607" y="158856"/>
                  </a:lnTo>
                  <a:cubicBezTo>
                    <a:pt x="752892" y="124756"/>
                    <a:pt x="755655" y="85418"/>
                    <a:pt x="739748" y="54081"/>
                  </a:cubicBezTo>
                  <a:cubicBezTo>
                    <a:pt x="705744" y="-12594"/>
                    <a:pt x="620971" y="9694"/>
                    <a:pt x="560678" y="14933"/>
                  </a:cubicBezTo>
                  <a:cubicBezTo>
                    <a:pt x="480001" y="21886"/>
                    <a:pt x="398753" y="23124"/>
                    <a:pt x="317981" y="28744"/>
                  </a:cubicBezTo>
                  <a:cubicBezTo>
                    <a:pt x="247115" y="33697"/>
                    <a:pt x="150531" y="27696"/>
                    <a:pt x="90429" y="70845"/>
                  </a:cubicBezTo>
                  <a:cubicBezTo>
                    <a:pt x="86590" y="73131"/>
                    <a:pt x="85333" y="78103"/>
                    <a:pt x="87619" y="81941"/>
                  </a:cubicBezTo>
                  <a:cubicBezTo>
                    <a:pt x="88314" y="83103"/>
                    <a:pt x="89276" y="84065"/>
                    <a:pt x="90429" y="84751"/>
                  </a:cubicBezTo>
                  <a:cubicBezTo>
                    <a:pt x="142626" y="109802"/>
                    <a:pt x="205967" y="99896"/>
                    <a:pt x="261879" y="98277"/>
                  </a:cubicBezTo>
                  <a:cubicBezTo>
                    <a:pt x="327096" y="96248"/>
                    <a:pt x="392400" y="95638"/>
                    <a:pt x="457808" y="96467"/>
                  </a:cubicBezTo>
                  <a:cubicBezTo>
                    <a:pt x="489050" y="96467"/>
                    <a:pt x="520006" y="97705"/>
                    <a:pt x="551153" y="100658"/>
                  </a:cubicBezTo>
                  <a:lnTo>
                    <a:pt x="597825" y="105420"/>
                  </a:lnTo>
                  <a:cubicBezTo>
                    <a:pt x="596206" y="105420"/>
                    <a:pt x="628782" y="110469"/>
                    <a:pt x="639069" y="105420"/>
                  </a:cubicBezTo>
                  <a:cubicBezTo>
                    <a:pt x="641164" y="127042"/>
                    <a:pt x="638116" y="167904"/>
                    <a:pt x="638497" y="176858"/>
                  </a:cubicBezTo>
                  <a:lnTo>
                    <a:pt x="640593" y="231436"/>
                  </a:lnTo>
                  <a:cubicBezTo>
                    <a:pt x="581157" y="235532"/>
                    <a:pt x="521435" y="246295"/>
                    <a:pt x="461523" y="248010"/>
                  </a:cubicBezTo>
                  <a:cubicBezTo>
                    <a:pt x="387132" y="250296"/>
                    <a:pt x="312647" y="250391"/>
                    <a:pt x="238257" y="251153"/>
                  </a:cubicBezTo>
                  <a:cubicBezTo>
                    <a:pt x="202909" y="250972"/>
                    <a:pt x="167581" y="252753"/>
                    <a:pt x="132434" y="256487"/>
                  </a:cubicBezTo>
                  <a:cubicBezTo>
                    <a:pt x="121004" y="258392"/>
                    <a:pt x="92429" y="267917"/>
                    <a:pt x="82904" y="264869"/>
                  </a:cubicBezTo>
                  <a:cubicBezTo>
                    <a:pt x="73855" y="271441"/>
                    <a:pt x="70617" y="266202"/>
                    <a:pt x="73379" y="249248"/>
                  </a:cubicBezTo>
                  <a:lnTo>
                    <a:pt x="67378" y="221530"/>
                  </a:lnTo>
                  <a:cubicBezTo>
                    <a:pt x="59377" y="184763"/>
                    <a:pt x="52519" y="147521"/>
                    <a:pt x="43470" y="111040"/>
                  </a:cubicBezTo>
                  <a:cubicBezTo>
                    <a:pt x="39470" y="95038"/>
                    <a:pt x="38136" y="77417"/>
                    <a:pt x="22134" y="69987"/>
                  </a:cubicBezTo>
                  <a:cubicBezTo>
                    <a:pt x="18067" y="67768"/>
                    <a:pt x="12971" y="69101"/>
                    <a:pt x="10514" y="73035"/>
                  </a:cubicBezTo>
                  <a:lnTo>
                    <a:pt x="8037" y="77131"/>
                  </a:lnTo>
                  <a:cubicBezTo>
                    <a:pt x="6180" y="80570"/>
                    <a:pt x="7304" y="84856"/>
                    <a:pt x="10609" y="869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307" name="Freihandform: Form 306">
              <a:extLst>
                <a:ext uri="{FF2B5EF4-FFF2-40B4-BE49-F238E27FC236}">
                  <a16:creationId xmlns:a16="http://schemas.microsoft.com/office/drawing/2014/main" id="{505DB1F3-0E66-55A4-5A72-CBFE6C0EAB69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976096" y="2112640"/>
              <a:ext cx="192036" cy="2657884"/>
            </a:xfrm>
            <a:custGeom>
              <a:avLst/>
              <a:gdLst>
                <a:gd name="connsiteX0" fmla="*/ 171499 w 180975"/>
                <a:gd name="connsiteY0" fmla="*/ 2106195 h 2447925"/>
                <a:gd name="connsiteX1" fmla="*/ 159878 w 180975"/>
                <a:gd name="connsiteY1" fmla="*/ 1803585 h 2447925"/>
                <a:gd name="connsiteX2" fmla="*/ 131970 w 180975"/>
                <a:gd name="connsiteY2" fmla="*/ 1198462 h 2447925"/>
                <a:gd name="connsiteX3" fmla="*/ 97870 w 180975"/>
                <a:gd name="connsiteY3" fmla="*/ 593910 h 2447925"/>
                <a:gd name="connsiteX4" fmla="*/ 33958 w 180975"/>
                <a:gd name="connsiteY4" fmla="*/ 10980 h 2447925"/>
                <a:gd name="connsiteX5" fmla="*/ 23480 w 180975"/>
                <a:gd name="connsiteY5" fmla="*/ 12409 h 2447925"/>
                <a:gd name="connsiteX6" fmla="*/ 7955 w 180975"/>
                <a:gd name="connsiteY6" fmla="*/ 612484 h 2447925"/>
                <a:gd name="connsiteX7" fmla="*/ 23099 w 180975"/>
                <a:gd name="connsiteY7" fmla="*/ 1217131 h 2447925"/>
                <a:gd name="connsiteX8" fmla="*/ 37863 w 180975"/>
                <a:gd name="connsiteY8" fmla="*/ 1822350 h 2447925"/>
                <a:gd name="connsiteX9" fmla="*/ 44912 w 180975"/>
                <a:gd name="connsiteY9" fmla="*/ 2124959 h 2447925"/>
                <a:gd name="connsiteX10" fmla="*/ 69581 w 180975"/>
                <a:gd name="connsiteY10" fmla="*/ 2416805 h 2447925"/>
                <a:gd name="connsiteX11" fmla="*/ 167498 w 180975"/>
                <a:gd name="connsiteY11" fmla="*/ 2404041 h 2447925"/>
                <a:gd name="connsiteX12" fmla="*/ 177023 w 180975"/>
                <a:gd name="connsiteY12" fmla="*/ 2257357 h 2447925"/>
                <a:gd name="connsiteX13" fmla="*/ 171499 w 180975"/>
                <a:gd name="connsiteY13" fmla="*/ 2106195 h 2447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0975" h="2447925">
                  <a:moveTo>
                    <a:pt x="171499" y="2106195"/>
                  </a:moveTo>
                  <a:cubicBezTo>
                    <a:pt x="167784" y="2005325"/>
                    <a:pt x="164260" y="1904455"/>
                    <a:pt x="159878" y="1803585"/>
                  </a:cubicBezTo>
                  <a:cubicBezTo>
                    <a:pt x="151115" y="1601846"/>
                    <a:pt x="141812" y="1400135"/>
                    <a:pt x="131970" y="1198462"/>
                  </a:cubicBezTo>
                  <a:cubicBezTo>
                    <a:pt x="122128" y="996789"/>
                    <a:pt x="110761" y="795269"/>
                    <a:pt x="97870" y="593910"/>
                  </a:cubicBezTo>
                  <a:cubicBezTo>
                    <a:pt x="85393" y="398172"/>
                    <a:pt x="59770" y="205290"/>
                    <a:pt x="33958" y="10980"/>
                  </a:cubicBezTo>
                  <a:cubicBezTo>
                    <a:pt x="33196" y="4789"/>
                    <a:pt x="23766" y="6694"/>
                    <a:pt x="23480" y="12409"/>
                  </a:cubicBezTo>
                  <a:cubicBezTo>
                    <a:pt x="12908" y="213006"/>
                    <a:pt x="4430" y="411697"/>
                    <a:pt x="7955" y="612484"/>
                  </a:cubicBezTo>
                  <a:cubicBezTo>
                    <a:pt x="11479" y="813271"/>
                    <a:pt x="17480" y="1015582"/>
                    <a:pt x="23099" y="1217131"/>
                  </a:cubicBezTo>
                  <a:cubicBezTo>
                    <a:pt x="28719" y="1418680"/>
                    <a:pt x="33386" y="1620610"/>
                    <a:pt x="37863" y="1822350"/>
                  </a:cubicBezTo>
                  <a:cubicBezTo>
                    <a:pt x="40149" y="1923219"/>
                    <a:pt x="42721" y="2024089"/>
                    <a:pt x="44912" y="2124959"/>
                  </a:cubicBezTo>
                  <a:cubicBezTo>
                    <a:pt x="46912" y="2218304"/>
                    <a:pt x="31958" y="2329842"/>
                    <a:pt x="69581" y="2416805"/>
                  </a:cubicBezTo>
                  <a:cubicBezTo>
                    <a:pt x="89774" y="2463573"/>
                    <a:pt x="153306" y="2441951"/>
                    <a:pt x="167498" y="2404041"/>
                  </a:cubicBezTo>
                  <a:cubicBezTo>
                    <a:pt x="185024" y="2357083"/>
                    <a:pt x="178547" y="2306410"/>
                    <a:pt x="177023" y="2257357"/>
                  </a:cubicBezTo>
                  <a:cubicBezTo>
                    <a:pt x="175499" y="2208303"/>
                    <a:pt x="172928" y="2156677"/>
                    <a:pt x="171499" y="210619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309" name="Freihandform: Form 308">
              <a:extLst>
                <a:ext uri="{FF2B5EF4-FFF2-40B4-BE49-F238E27FC236}">
                  <a16:creationId xmlns:a16="http://schemas.microsoft.com/office/drawing/2014/main" id="{D05AE12A-491A-23D8-5BFE-B7EEADE3A521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749716" y="1830080"/>
              <a:ext cx="525572" cy="765305"/>
            </a:xfrm>
            <a:custGeom>
              <a:avLst/>
              <a:gdLst>
                <a:gd name="connsiteX0" fmla="*/ 392460 w 495300"/>
                <a:gd name="connsiteY0" fmla="*/ 348562 h 704850"/>
                <a:gd name="connsiteX1" fmla="*/ 285494 w 495300"/>
                <a:gd name="connsiteY1" fmla="*/ 34903 h 704850"/>
                <a:gd name="connsiteX2" fmla="*/ 210247 w 495300"/>
                <a:gd name="connsiteY2" fmla="*/ 34903 h 704850"/>
                <a:gd name="connsiteX3" fmla="*/ 7174 w 495300"/>
                <a:gd name="connsiteY3" fmla="*/ 700415 h 704850"/>
                <a:gd name="connsiteX4" fmla="*/ 12008 w 495300"/>
                <a:gd name="connsiteY4" fmla="*/ 706378 h 704850"/>
                <a:gd name="connsiteX5" fmla="*/ 16699 w 495300"/>
                <a:gd name="connsiteY5" fmla="*/ 704511 h 704850"/>
                <a:gd name="connsiteX6" fmla="*/ 246823 w 495300"/>
                <a:gd name="connsiteY6" fmla="*/ 174540 h 704850"/>
                <a:gd name="connsiteX7" fmla="*/ 310355 w 495300"/>
                <a:gd name="connsiteY7" fmla="*/ 371136 h 704850"/>
                <a:gd name="connsiteX8" fmla="*/ 427798 w 495300"/>
                <a:gd name="connsiteY8" fmla="*/ 671459 h 704850"/>
                <a:gd name="connsiteX9" fmla="*/ 491044 w 495300"/>
                <a:gd name="connsiteY9" fmla="*/ 654314 h 704850"/>
                <a:gd name="connsiteX10" fmla="*/ 392460 w 495300"/>
                <a:gd name="connsiteY10" fmla="*/ 348562 h 70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5300" h="704850">
                  <a:moveTo>
                    <a:pt x="392460" y="348562"/>
                  </a:moveTo>
                  <a:cubicBezTo>
                    <a:pt x="355630" y="244549"/>
                    <a:pt x="319975" y="139993"/>
                    <a:pt x="285494" y="34903"/>
                  </a:cubicBezTo>
                  <a:cubicBezTo>
                    <a:pt x="273778" y="-1006"/>
                    <a:pt x="221010" y="-3197"/>
                    <a:pt x="210247" y="34903"/>
                  </a:cubicBezTo>
                  <a:cubicBezTo>
                    <a:pt x="146715" y="258169"/>
                    <a:pt x="77659" y="479340"/>
                    <a:pt x="7174" y="700415"/>
                  </a:cubicBezTo>
                  <a:cubicBezTo>
                    <a:pt x="6861" y="703396"/>
                    <a:pt x="9025" y="706073"/>
                    <a:pt x="12008" y="706378"/>
                  </a:cubicBezTo>
                  <a:cubicBezTo>
                    <a:pt x="13783" y="706568"/>
                    <a:pt x="15538" y="705863"/>
                    <a:pt x="16699" y="704511"/>
                  </a:cubicBezTo>
                  <a:cubicBezTo>
                    <a:pt x="108252" y="534680"/>
                    <a:pt x="185236" y="357382"/>
                    <a:pt x="246823" y="174540"/>
                  </a:cubicBezTo>
                  <a:cubicBezTo>
                    <a:pt x="267461" y="240262"/>
                    <a:pt x="288638" y="305794"/>
                    <a:pt x="310355" y="371136"/>
                  </a:cubicBezTo>
                  <a:cubicBezTo>
                    <a:pt x="343311" y="469910"/>
                    <a:pt x="369124" y="584210"/>
                    <a:pt x="427798" y="671459"/>
                  </a:cubicBezTo>
                  <a:cubicBezTo>
                    <a:pt x="444467" y="696319"/>
                    <a:pt x="495521" y="690509"/>
                    <a:pt x="491044" y="654314"/>
                  </a:cubicBezTo>
                  <a:cubicBezTo>
                    <a:pt x="478185" y="549158"/>
                    <a:pt x="427798" y="447812"/>
                    <a:pt x="392460" y="3485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</p:grpSp>
      <p:grpSp>
        <p:nvGrpSpPr>
          <p:cNvPr id="1038" name="Checkliste 2">
            <a:extLst>
              <a:ext uri="{FF2B5EF4-FFF2-40B4-BE49-F238E27FC236}">
                <a16:creationId xmlns:a16="http://schemas.microsoft.com/office/drawing/2014/main" id="{26823130-F21F-2E02-545E-EE2FAAD6F408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5952522" y="8905477"/>
            <a:ext cx="297023" cy="382749"/>
            <a:chOff x="3443317" y="1799768"/>
            <a:chExt cx="2343150" cy="3019425"/>
          </a:xfrm>
          <a:solidFill>
            <a:srgbClr val="00ABF8"/>
          </a:solidFill>
        </p:grpSpPr>
        <p:sp>
          <p:nvSpPr>
            <p:cNvPr id="1029" name="Freihandform: Form 1028">
              <a:extLst>
                <a:ext uri="{FF2B5EF4-FFF2-40B4-BE49-F238E27FC236}">
                  <a16:creationId xmlns:a16="http://schemas.microsoft.com/office/drawing/2014/main" id="{2356ED1F-1474-AE7D-FE08-523891EFE19F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3443317" y="1799768"/>
              <a:ext cx="2343150" cy="3019425"/>
            </a:xfrm>
            <a:custGeom>
              <a:avLst/>
              <a:gdLst>
                <a:gd name="connsiteX0" fmla="*/ 2188369 w 2343150"/>
                <a:gd name="connsiteY0" fmla="*/ 7144 h 3019425"/>
                <a:gd name="connsiteX1" fmla="*/ 159544 w 2343150"/>
                <a:gd name="connsiteY1" fmla="*/ 7144 h 3019425"/>
                <a:gd name="connsiteX2" fmla="*/ 7144 w 2343150"/>
                <a:gd name="connsiteY2" fmla="*/ 159544 h 3019425"/>
                <a:gd name="connsiteX3" fmla="*/ 7144 w 2343150"/>
                <a:gd name="connsiteY3" fmla="*/ 2864644 h 3019425"/>
                <a:gd name="connsiteX4" fmla="*/ 159544 w 2343150"/>
                <a:gd name="connsiteY4" fmla="*/ 3017044 h 3019425"/>
                <a:gd name="connsiteX5" fmla="*/ 2188369 w 2343150"/>
                <a:gd name="connsiteY5" fmla="*/ 3017044 h 3019425"/>
                <a:gd name="connsiteX6" fmla="*/ 2340769 w 2343150"/>
                <a:gd name="connsiteY6" fmla="*/ 2864644 h 3019425"/>
                <a:gd name="connsiteX7" fmla="*/ 2340769 w 2343150"/>
                <a:gd name="connsiteY7" fmla="*/ 159544 h 3019425"/>
                <a:gd name="connsiteX8" fmla="*/ 2188369 w 2343150"/>
                <a:gd name="connsiteY8" fmla="*/ 7144 h 3019425"/>
                <a:gd name="connsiteX9" fmla="*/ 2264569 w 2343150"/>
                <a:gd name="connsiteY9" fmla="*/ 2864644 h 3019425"/>
                <a:gd name="connsiteX10" fmla="*/ 2188369 w 2343150"/>
                <a:gd name="connsiteY10" fmla="*/ 2940844 h 3019425"/>
                <a:gd name="connsiteX11" fmla="*/ 159544 w 2343150"/>
                <a:gd name="connsiteY11" fmla="*/ 2940844 h 3019425"/>
                <a:gd name="connsiteX12" fmla="*/ 83344 w 2343150"/>
                <a:gd name="connsiteY12" fmla="*/ 2864644 h 3019425"/>
                <a:gd name="connsiteX13" fmla="*/ 83344 w 2343150"/>
                <a:gd name="connsiteY13" fmla="*/ 159544 h 3019425"/>
                <a:gd name="connsiteX14" fmla="*/ 159544 w 2343150"/>
                <a:gd name="connsiteY14" fmla="*/ 83344 h 3019425"/>
                <a:gd name="connsiteX15" fmla="*/ 2188369 w 2343150"/>
                <a:gd name="connsiteY15" fmla="*/ 83344 h 3019425"/>
                <a:gd name="connsiteX16" fmla="*/ 2264569 w 2343150"/>
                <a:gd name="connsiteY16" fmla="*/ 159544 h 3019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343150" h="3019425">
                  <a:moveTo>
                    <a:pt x="2188369" y="7144"/>
                  </a:moveTo>
                  <a:lnTo>
                    <a:pt x="159544" y="7144"/>
                  </a:lnTo>
                  <a:cubicBezTo>
                    <a:pt x="75371" y="7144"/>
                    <a:pt x="7144" y="75371"/>
                    <a:pt x="7144" y="159544"/>
                  </a:cubicBezTo>
                  <a:lnTo>
                    <a:pt x="7144" y="2864644"/>
                  </a:lnTo>
                  <a:cubicBezTo>
                    <a:pt x="7144" y="2948816"/>
                    <a:pt x="75371" y="3017044"/>
                    <a:pt x="159544" y="3017044"/>
                  </a:cubicBezTo>
                  <a:lnTo>
                    <a:pt x="2188369" y="3017044"/>
                  </a:lnTo>
                  <a:cubicBezTo>
                    <a:pt x="2272541" y="3017044"/>
                    <a:pt x="2340769" y="2948816"/>
                    <a:pt x="2340769" y="2864644"/>
                  </a:cubicBezTo>
                  <a:lnTo>
                    <a:pt x="2340769" y="159544"/>
                  </a:lnTo>
                  <a:cubicBezTo>
                    <a:pt x="2340769" y="75371"/>
                    <a:pt x="2272541" y="7144"/>
                    <a:pt x="2188369" y="7144"/>
                  </a:cubicBezTo>
                  <a:close/>
                  <a:moveTo>
                    <a:pt x="2264569" y="2864644"/>
                  </a:moveTo>
                  <a:cubicBezTo>
                    <a:pt x="2264569" y="2906725"/>
                    <a:pt x="2230450" y="2940844"/>
                    <a:pt x="2188369" y="2940844"/>
                  </a:cubicBezTo>
                  <a:lnTo>
                    <a:pt x="159544" y="2940844"/>
                  </a:lnTo>
                  <a:cubicBezTo>
                    <a:pt x="117462" y="2940844"/>
                    <a:pt x="83344" y="2906725"/>
                    <a:pt x="83344" y="2864644"/>
                  </a:cubicBezTo>
                  <a:lnTo>
                    <a:pt x="83344" y="159544"/>
                  </a:lnTo>
                  <a:cubicBezTo>
                    <a:pt x="83344" y="117462"/>
                    <a:pt x="117462" y="83344"/>
                    <a:pt x="159544" y="83344"/>
                  </a:cubicBezTo>
                  <a:lnTo>
                    <a:pt x="2188369" y="83344"/>
                  </a:lnTo>
                  <a:cubicBezTo>
                    <a:pt x="2230450" y="83344"/>
                    <a:pt x="2264569" y="117462"/>
                    <a:pt x="2264569" y="1595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030" name="Freihandform: Form 1029">
              <a:extLst>
                <a:ext uri="{FF2B5EF4-FFF2-40B4-BE49-F238E27FC236}">
                  <a16:creationId xmlns:a16="http://schemas.microsoft.com/office/drawing/2014/main" id="{C3EFEB3E-3EFD-CD53-1398-72C620579FFC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3776692" y="2761793"/>
              <a:ext cx="476250" cy="476250"/>
            </a:xfrm>
            <a:custGeom>
              <a:avLst/>
              <a:gdLst>
                <a:gd name="connsiteX0" fmla="*/ 321469 w 476250"/>
                <a:gd name="connsiteY0" fmla="*/ 7144 h 476250"/>
                <a:gd name="connsiteX1" fmla="*/ 159544 w 476250"/>
                <a:gd name="connsiteY1" fmla="*/ 7144 h 476250"/>
                <a:gd name="connsiteX2" fmla="*/ 7144 w 476250"/>
                <a:gd name="connsiteY2" fmla="*/ 159544 h 476250"/>
                <a:gd name="connsiteX3" fmla="*/ 7144 w 476250"/>
                <a:gd name="connsiteY3" fmla="*/ 321469 h 476250"/>
                <a:gd name="connsiteX4" fmla="*/ 159544 w 476250"/>
                <a:gd name="connsiteY4" fmla="*/ 473869 h 476250"/>
                <a:gd name="connsiteX5" fmla="*/ 321469 w 476250"/>
                <a:gd name="connsiteY5" fmla="*/ 473869 h 476250"/>
                <a:gd name="connsiteX6" fmla="*/ 473869 w 476250"/>
                <a:gd name="connsiteY6" fmla="*/ 321469 h 476250"/>
                <a:gd name="connsiteX7" fmla="*/ 473869 w 476250"/>
                <a:gd name="connsiteY7" fmla="*/ 159544 h 476250"/>
                <a:gd name="connsiteX8" fmla="*/ 321469 w 476250"/>
                <a:gd name="connsiteY8" fmla="*/ 7144 h 476250"/>
                <a:gd name="connsiteX9" fmla="*/ 397669 w 476250"/>
                <a:gd name="connsiteY9" fmla="*/ 321469 h 476250"/>
                <a:gd name="connsiteX10" fmla="*/ 321469 w 476250"/>
                <a:gd name="connsiteY10" fmla="*/ 397669 h 476250"/>
                <a:gd name="connsiteX11" fmla="*/ 159544 w 476250"/>
                <a:gd name="connsiteY11" fmla="*/ 397669 h 476250"/>
                <a:gd name="connsiteX12" fmla="*/ 83344 w 476250"/>
                <a:gd name="connsiteY12" fmla="*/ 321469 h 476250"/>
                <a:gd name="connsiteX13" fmla="*/ 83344 w 476250"/>
                <a:gd name="connsiteY13" fmla="*/ 159544 h 476250"/>
                <a:gd name="connsiteX14" fmla="*/ 159544 w 476250"/>
                <a:gd name="connsiteY14" fmla="*/ 83344 h 476250"/>
                <a:gd name="connsiteX15" fmla="*/ 321469 w 476250"/>
                <a:gd name="connsiteY15" fmla="*/ 83344 h 476250"/>
                <a:gd name="connsiteX16" fmla="*/ 397669 w 476250"/>
                <a:gd name="connsiteY16" fmla="*/ 159544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76250" h="476250">
                  <a:moveTo>
                    <a:pt x="321469" y="7144"/>
                  </a:moveTo>
                  <a:lnTo>
                    <a:pt x="159544" y="7144"/>
                  </a:lnTo>
                  <a:cubicBezTo>
                    <a:pt x="75371" y="7144"/>
                    <a:pt x="7144" y="75371"/>
                    <a:pt x="7144" y="159544"/>
                  </a:cubicBezTo>
                  <a:lnTo>
                    <a:pt x="7144" y="321469"/>
                  </a:lnTo>
                  <a:cubicBezTo>
                    <a:pt x="7144" y="405641"/>
                    <a:pt x="75371" y="473869"/>
                    <a:pt x="159544" y="473869"/>
                  </a:cubicBezTo>
                  <a:lnTo>
                    <a:pt x="321469" y="473869"/>
                  </a:lnTo>
                  <a:cubicBezTo>
                    <a:pt x="405641" y="473869"/>
                    <a:pt x="473869" y="405641"/>
                    <a:pt x="473869" y="321469"/>
                  </a:cubicBezTo>
                  <a:lnTo>
                    <a:pt x="473869" y="159544"/>
                  </a:lnTo>
                  <a:cubicBezTo>
                    <a:pt x="473869" y="75371"/>
                    <a:pt x="405641" y="7144"/>
                    <a:pt x="321469" y="7144"/>
                  </a:cubicBezTo>
                  <a:close/>
                  <a:moveTo>
                    <a:pt x="397669" y="321469"/>
                  </a:moveTo>
                  <a:cubicBezTo>
                    <a:pt x="397669" y="363550"/>
                    <a:pt x="363550" y="397669"/>
                    <a:pt x="321469" y="397669"/>
                  </a:cubicBezTo>
                  <a:lnTo>
                    <a:pt x="159544" y="397669"/>
                  </a:lnTo>
                  <a:cubicBezTo>
                    <a:pt x="117462" y="397669"/>
                    <a:pt x="83344" y="363550"/>
                    <a:pt x="83344" y="321469"/>
                  </a:cubicBezTo>
                  <a:lnTo>
                    <a:pt x="83344" y="159544"/>
                  </a:lnTo>
                  <a:cubicBezTo>
                    <a:pt x="83344" y="117462"/>
                    <a:pt x="117462" y="83344"/>
                    <a:pt x="159544" y="83344"/>
                  </a:cubicBezTo>
                  <a:lnTo>
                    <a:pt x="321469" y="83344"/>
                  </a:lnTo>
                  <a:cubicBezTo>
                    <a:pt x="363550" y="83344"/>
                    <a:pt x="397669" y="117462"/>
                    <a:pt x="397669" y="1595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031" name="Freihandform: Form 1030">
              <a:extLst>
                <a:ext uri="{FF2B5EF4-FFF2-40B4-BE49-F238E27FC236}">
                  <a16:creationId xmlns:a16="http://schemas.microsoft.com/office/drawing/2014/main" id="{432BAED4-3DF9-3683-40C8-1271E4DD1FFE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3776692" y="3390443"/>
              <a:ext cx="457200" cy="457200"/>
            </a:xfrm>
            <a:custGeom>
              <a:avLst/>
              <a:gdLst>
                <a:gd name="connsiteX0" fmla="*/ 159544 w 457200"/>
                <a:gd name="connsiteY0" fmla="*/ 454819 h 457200"/>
                <a:gd name="connsiteX1" fmla="*/ 302419 w 457200"/>
                <a:gd name="connsiteY1" fmla="*/ 454819 h 457200"/>
                <a:gd name="connsiteX2" fmla="*/ 454819 w 457200"/>
                <a:gd name="connsiteY2" fmla="*/ 302419 h 457200"/>
                <a:gd name="connsiteX3" fmla="*/ 454819 w 457200"/>
                <a:gd name="connsiteY3" fmla="*/ 159544 h 457200"/>
                <a:gd name="connsiteX4" fmla="*/ 302419 w 457200"/>
                <a:gd name="connsiteY4" fmla="*/ 7144 h 457200"/>
                <a:gd name="connsiteX5" fmla="*/ 159544 w 457200"/>
                <a:gd name="connsiteY5" fmla="*/ 7144 h 457200"/>
                <a:gd name="connsiteX6" fmla="*/ 7144 w 457200"/>
                <a:gd name="connsiteY6" fmla="*/ 159544 h 457200"/>
                <a:gd name="connsiteX7" fmla="*/ 7144 w 457200"/>
                <a:gd name="connsiteY7" fmla="*/ 302419 h 457200"/>
                <a:gd name="connsiteX8" fmla="*/ 159544 w 457200"/>
                <a:gd name="connsiteY8" fmla="*/ 454819 h 457200"/>
                <a:gd name="connsiteX9" fmla="*/ 83344 w 457200"/>
                <a:gd name="connsiteY9" fmla="*/ 159544 h 457200"/>
                <a:gd name="connsiteX10" fmla="*/ 159544 w 457200"/>
                <a:gd name="connsiteY10" fmla="*/ 83344 h 457200"/>
                <a:gd name="connsiteX11" fmla="*/ 302419 w 457200"/>
                <a:gd name="connsiteY11" fmla="*/ 83344 h 457200"/>
                <a:gd name="connsiteX12" fmla="*/ 378619 w 457200"/>
                <a:gd name="connsiteY12" fmla="*/ 159544 h 457200"/>
                <a:gd name="connsiteX13" fmla="*/ 378619 w 457200"/>
                <a:gd name="connsiteY13" fmla="*/ 302419 h 457200"/>
                <a:gd name="connsiteX14" fmla="*/ 302419 w 457200"/>
                <a:gd name="connsiteY14" fmla="*/ 378619 h 457200"/>
                <a:gd name="connsiteX15" fmla="*/ 159544 w 457200"/>
                <a:gd name="connsiteY15" fmla="*/ 378619 h 457200"/>
                <a:gd name="connsiteX16" fmla="*/ 83344 w 457200"/>
                <a:gd name="connsiteY16" fmla="*/ 302419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57200" h="457200">
                  <a:moveTo>
                    <a:pt x="159544" y="454819"/>
                  </a:moveTo>
                  <a:lnTo>
                    <a:pt x="302419" y="454819"/>
                  </a:lnTo>
                  <a:cubicBezTo>
                    <a:pt x="386591" y="454819"/>
                    <a:pt x="454819" y="386591"/>
                    <a:pt x="454819" y="302419"/>
                  </a:cubicBezTo>
                  <a:lnTo>
                    <a:pt x="454819" y="159544"/>
                  </a:lnTo>
                  <a:cubicBezTo>
                    <a:pt x="454819" y="75371"/>
                    <a:pt x="386591" y="7144"/>
                    <a:pt x="302419" y="7144"/>
                  </a:cubicBezTo>
                  <a:lnTo>
                    <a:pt x="159544" y="7144"/>
                  </a:lnTo>
                  <a:cubicBezTo>
                    <a:pt x="75371" y="7144"/>
                    <a:pt x="7144" y="75371"/>
                    <a:pt x="7144" y="159544"/>
                  </a:cubicBezTo>
                  <a:lnTo>
                    <a:pt x="7144" y="302419"/>
                  </a:lnTo>
                  <a:cubicBezTo>
                    <a:pt x="7144" y="386591"/>
                    <a:pt x="75371" y="454819"/>
                    <a:pt x="159544" y="454819"/>
                  </a:cubicBezTo>
                  <a:close/>
                  <a:moveTo>
                    <a:pt x="83344" y="159544"/>
                  </a:moveTo>
                  <a:cubicBezTo>
                    <a:pt x="83344" y="117462"/>
                    <a:pt x="117462" y="83344"/>
                    <a:pt x="159544" y="83344"/>
                  </a:cubicBezTo>
                  <a:lnTo>
                    <a:pt x="302419" y="83344"/>
                  </a:lnTo>
                  <a:cubicBezTo>
                    <a:pt x="344500" y="83344"/>
                    <a:pt x="378619" y="117462"/>
                    <a:pt x="378619" y="159544"/>
                  </a:cubicBezTo>
                  <a:lnTo>
                    <a:pt x="378619" y="302419"/>
                  </a:lnTo>
                  <a:cubicBezTo>
                    <a:pt x="378619" y="344500"/>
                    <a:pt x="344500" y="378619"/>
                    <a:pt x="302419" y="378619"/>
                  </a:cubicBezTo>
                  <a:lnTo>
                    <a:pt x="159544" y="378619"/>
                  </a:lnTo>
                  <a:cubicBezTo>
                    <a:pt x="117462" y="378619"/>
                    <a:pt x="83344" y="344500"/>
                    <a:pt x="83344" y="3024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032" name="Freihandform: Form 1031">
              <a:extLst>
                <a:ext uri="{FF2B5EF4-FFF2-40B4-BE49-F238E27FC236}">
                  <a16:creationId xmlns:a16="http://schemas.microsoft.com/office/drawing/2014/main" id="{A27094A3-DD4D-1614-9FA4-ED313170F3A2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3776692" y="3971468"/>
              <a:ext cx="476250" cy="476250"/>
            </a:xfrm>
            <a:custGeom>
              <a:avLst/>
              <a:gdLst>
                <a:gd name="connsiteX0" fmla="*/ 321469 w 476250"/>
                <a:gd name="connsiteY0" fmla="*/ 7144 h 476250"/>
                <a:gd name="connsiteX1" fmla="*/ 159544 w 476250"/>
                <a:gd name="connsiteY1" fmla="*/ 7144 h 476250"/>
                <a:gd name="connsiteX2" fmla="*/ 7144 w 476250"/>
                <a:gd name="connsiteY2" fmla="*/ 159544 h 476250"/>
                <a:gd name="connsiteX3" fmla="*/ 7144 w 476250"/>
                <a:gd name="connsiteY3" fmla="*/ 321469 h 476250"/>
                <a:gd name="connsiteX4" fmla="*/ 159544 w 476250"/>
                <a:gd name="connsiteY4" fmla="*/ 473869 h 476250"/>
                <a:gd name="connsiteX5" fmla="*/ 321469 w 476250"/>
                <a:gd name="connsiteY5" fmla="*/ 473869 h 476250"/>
                <a:gd name="connsiteX6" fmla="*/ 473869 w 476250"/>
                <a:gd name="connsiteY6" fmla="*/ 321469 h 476250"/>
                <a:gd name="connsiteX7" fmla="*/ 473869 w 476250"/>
                <a:gd name="connsiteY7" fmla="*/ 159544 h 476250"/>
                <a:gd name="connsiteX8" fmla="*/ 321469 w 476250"/>
                <a:gd name="connsiteY8" fmla="*/ 7144 h 476250"/>
                <a:gd name="connsiteX9" fmla="*/ 397669 w 476250"/>
                <a:gd name="connsiteY9" fmla="*/ 321469 h 476250"/>
                <a:gd name="connsiteX10" fmla="*/ 321469 w 476250"/>
                <a:gd name="connsiteY10" fmla="*/ 397669 h 476250"/>
                <a:gd name="connsiteX11" fmla="*/ 159544 w 476250"/>
                <a:gd name="connsiteY11" fmla="*/ 397669 h 476250"/>
                <a:gd name="connsiteX12" fmla="*/ 83344 w 476250"/>
                <a:gd name="connsiteY12" fmla="*/ 321469 h 476250"/>
                <a:gd name="connsiteX13" fmla="*/ 83344 w 476250"/>
                <a:gd name="connsiteY13" fmla="*/ 159544 h 476250"/>
                <a:gd name="connsiteX14" fmla="*/ 159544 w 476250"/>
                <a:gd name="connsiteY14" fmla="*/ 83344 h 476250"/>
                <a:gd name="connsiteX15" fmla="*/ 321469 w 476250"/>
                <a:gd name="connsiteY15" fmla="*/ 83344 h 476250"/>
                <a:gd name="connsiteX16" fmla="*/ 397669 w 476250"/>
                <a:gd name="connsiteY16" fmla="*/ 159544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76250" h="476250">
                  <a:moveTo>
                    <a:pt x="321469" y="7144"/>
                  </a:moveTo>
                  <a:lnTo>
                    <a:pt x="159544" y="7144"/>
                  </a:lnTo>
                  <a:cubicBezTo>
                    <a:pt x="75371" y="7144"/>
                    <a:pt x="7144" y="75371"/>
                    <a:pt x="7144" y="159544"/>
                  </a:cubicBezTo>
                  <a:lnTo>
                    <a:pt x="7144" y="321469"/>
                  </a:lnTo>
                  <a:cubicBezTo>
                    <a:pt x="7144" y="405641"/>
                    <a:pt x="75371" y="473869"/>
                    <a:pt x="159544" y="473869"/>
                  </a:cubicBezTo>
                  <a:lnTo>
                    <a:pt x="321469" y="473869"/>
                  </a:lnTo>
                  <a:cubicBezTo>
                    <a:pt x="405641" y="473869"/>
                    <a:pt x="473869" y="405641"/>
                    <a:pt x="473869" y="321469"/>
                  </a:cubicBezTo>
                  <a:lnTo>
                    <a:pt x="473869" y="159544"/>
                  </a:lnTo>
                  <a:cubicBezTo>
                    <a:pt x="473869" y="75371"/>
                    <a:pt x="405641" y="7144"/>
                    <a:pt x="321469" y="7144"/>
                  </a:cubicBezTo>
                  <a:close/>
                  <a:moveTo>
                    <a:pt x="397669" y="321469"/>
                  </a:moveTo>
                  <a:cubicBezTo>
                    <a:pt x="397669" y="363550"/>
                    <a:pt x="363550" y="397669"/>
                    <a:pt x="321469" y="397669"/>
                  </a:cubicBezTo>
                  <a:lnTo>
                    <a:pt x="159544" y="397669"/>
                  </a:lnTo>
                  <a:cubicBezTo>
                    <a:pt x="117462" y="397669"/>
                    <a:pt x="83344" y="363550"/>
                    <a:pt x="83344" y="321469"/>
                  </a:cubicBezTo>
                  <a:lnTo>
                    <a:pt x="83344" y="159544"/>
                  </a:lnTo>
                  <a:cubicBezTo>
                    <a:pt x="83344" y="117462"/>
                    <a:pt x="117462" y="83344"/>
                    <a:pt x="159544" y="83344"/>
                  </a:cubicBezTo>
                  <a:lnTo>
                    <a:pt x="321469" y="83344"/>
                  </a:lnTo>
                  <a:cubicBezTo>
                    <a:pt x="363550" y="83344"/>
                    <a:pt x="397669" y="117462"/>
                    <a:pt x="397669" y="1595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033" name="Freihandform: Form 1032">
              <a:extLst>
                <a:ext uri="{FF2B5EF4-FFF2-40B4-BE49-F238E27FC236}">
                  <a16:creationId xmlns:a16="http://schemas.microsoft.com/office/drawing/2014/main" id="{DDBFB367-0098-59AC-0390-BDBDBE757B68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4395817" y="2356981"/>
              <a:ext cx="962025" cy="85725"/>
            </a:xfrm>
            <a:custGeom>
              <a:avLst/>
              <a:gdLst>
                <a:gd name="connsiteX0" fmla="*/ 7144 w 962025"/>
                <a:gd name="connsiteY0" fmla="*/ 7144 h 85725"/>
                <a:gd name="connsiteX1" fmla="*/ 959644 w 962025"/>
                <a:gd name="connsiteY1" fmla="*/ 7144 h 85725"/>
                <a:gd name="connsiteX2" fmla="*/ 959644 w 962025"/>
                <a:gd name="connsiteY2" fmla="*/ 83344 h 85725"/>
                <a:gd name="connsiteX3" fmla="*/ 7144 w 962025"/>
                <a:gd name="connsiteY3" fmla="*/ 833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2025" h="85725">
                  <a:moveTo>
                    <a:pt x="7144" y="7144"/>
                  </a:moveTo>
                  <a:lnTo>
                    <a:pt x="959644" y="7144"/>
                  </a:lnTo>
                  <a:lnTo>
                    <a:pt x="959644" y="83344"/>
                  </a:lnTo>
                  <a:lnTo>
                    <a:pt x="7144" y="833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034" name="Freihandform: Form 1033">
              <a:extLst>
                <a:ext uri="{FF2B5EF4-FFF2-40B4-BE49-F238E27FC236}">
                  <a16:creationId xmlns:a16="http://schemas.microsoft.com/office/drawing/2014/main" id="{41D6A13D-DE56-47C5-60F4-965A5D3E5CBB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4395817" y="2957056"/>
              <a:ext cx="962025" cy="85725"/>
            </a:xfrm>
            <a:custGeom>
              <a:avLst/>
              <a:gdLst>
                <a:gd name="connsiteX0" fmla="*/ 7144 w 962025"/>
                <a:gd name="connsiteY0" fmla="*/ 7144 h 85725"/>
                <a:gd name="connsiteX1" fmla="*/ 959644 w 962025"/>
                <a:gd name="connsiteY1" fmla="*/ 7144 h 85725"/>
                <a:gd name="connsiteX2" fmla="*/ 959644 w 962025"/>
                <a:gd name="connsiteY2" fmla="*/ 83344 h 85725"/>
                <a:gd name="connsiteX3" fmla="*/ 7144 w 962025"/>
                <a:gd name="connsiteY3" fmla="*/ 833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2025" h="85725">
                  <a:moveTo>
                    <a:pt x="7144" y="7144"/>
                  </a:moveTo>
                  <a:lnTo>
                    <a:pt x="959644" y="7144"/>
                  </a:lnTo>
                  <a:lnTo>
                    <a:pt x="959644" y="83344"/>
                  </a:lnTo>
                  <a:lnTo>
                    <a:pt x="7144" y="833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035" name="Freihandform: Form 1034">
              <a:extLst>
                <a:ext uri="{FF2B5EF4-FFF2-40B4-BE49-F238E27FC236}">
                  <a16:creationId xmlns:a16="http://schemas.microsoft.com/office/drawing/2014/main" id="{142029CD-80B5-F13B-7667-0056B4D897A0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4395817" y="3576181"/>
              <a:ext cx="962025" cy="85725"/>
            </a:xfrm>
            <a:custGeom>
              <a:avLst/>
              <a:gdLst>
                <a:gd name="connsiteX0" fmla="*/ 7144 w 962025"/>
                <a:gd name="connsiteY0" fmla="*/ 7144 h 85725"/>
                <a:gd name="connsiteX1" fmla="*/ 959644 w 962025"/>
                <a:gd name="connsiteY1" fmla="*/ 7144 h 85725"/>
                <a:gd name="connsiteX2" fmla="*/ 959644 w 962025"/>
                <a:gd name="connsiteY2" fmla="*/ 83344 h 85725"/>
                <a:gd name="connsiteX3" fmla="*/ 7144 w 962025"/>
                <a:gd name="connsiteY3" fmla="*/ 833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2025" h="85725">
                  <a:moveTo>
                    <a:pt x="7144" y="7144"/>
                  </a:moveTo>
                  <a:lnTo>
                    <a:pt x="959644" y="7144"/>
                  </a:lnTo>
                  <a:lnTo>
                    <a:pt x="959644" y="83344"/>
                  </a:lnTo>
                  <a:lnTo>
                    <a:pt x="7144" y="833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036" name="Freihandform: Form 1035">
              <a:extLst>
                <a:ext uri="{FF2B5EF4-FFF2-40B4-BE49-F238E27FC236}">
                  <a16:creationId xmlns:a16="http://schemas.microsoft.com/office/drawing/2014/main" id="{1F73C900-185B-A609-740C-31A3FB02FCB1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4395817" y="4166731"/>
              <a:ext cx="962025" cy="85725"/>
            </a:xfrm>
            <a:custGeom>
              <a:avLst/>
              <a:gdLst>
                <a:gd name="connsiteX0" fmla="*/ 7144 w 962025"/>
                <a:gd name="connsiteY0" fmla="*/ 7144 h 85725"/>
                <a:gd name="connsiteX1" fmla="*/ 959644 w 962025"/>
                <a:gd name="connsiteY1" fmla="*/ 7144 h 85725"/>
                <a:gd name="connsiteX2" fmla="*/ 959644 w 962025"/>
                <a:gd name="connsiteY2" fmla="*/ 83344 h 85725"/>
                <a:gd name="connsiteX3" fmla="*/ 7144 w 962025"/>
                <a:gd name="connsiteY3" fmla="*/ 833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2025" h="85725">
                  <a:moveTo>
                    <a:pt x="7144" y="7144"/>
                  </a:moveTo>
                  <a:lnTo>
                    <a:pt x="959644" y="7144"/>
                  </a:lnTo>
                  <a:lnTo>
                    <a:pt x="959644" y="83344"/>
                  </a:lnTo>
                  <a:lnTo>
                    <a:pt x="7144" y="833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037" name="Freihandform: Form 1036">
              <a:extLst>
                <a:ext uri="{FF2B5EF4-FFF2-40B4-BE49-F238E27FC236}">
                  <a16:creationId xmlns:a16="http://schemas.microsoft.com/office/drawing/2014/main" id="{59ED9765-76DB-FF75-B2A1-C871105E710A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3776692" y="2161718"/>
              <a:ext cx="609600" cy="476250"/>
            </a:xfrm>
            <a:custGeom>
              <a:avLst/>
              <a:gdLst>
                <a:gd name="connsiteX0" fmla="*/ 551688 w 609600"/>
                <a:gd name="connsiteY0" fmla="*/ 18288 h 476250"/>
                <a:gd name="connsiteX1" fmla="*/ 464344 w 609600"/>
                <a:gd name="connsiteY1" fmla="*/ 106013 h 476250"/>
                <a:gd name="connsiteX2" fmla="*/ 321469 w 609600"/>
                <a:gd name="connsiteY2" fmla="*/ 7144 h 476250"/>
                <a:gd name="connsiteX3" fmla="*/ 159544 w 609600"/>
                <a:gd name="connsiteY3" fmla="*/ 7144 h 476250"/>
                <a:gd name="connsiteX4" fmla="*/ 7144 w 609600"/>
                <a:gd name="connsiteY4" fmla="*/ 159544 h 476250"/>
                <a:gd name="connsiteX5" fmla="*/ 7144 w 609600"/>
                <a:gd name="connsiteY5" fmla="*/ 321469 h 476250"/>
                <a:gd name="connsiteX6" fmla="*/ 159544 w 609600"/>
                <a:gd name="connsiteY6" fmla="*/ 473869 h 476250"/>
                <a:gd name="connsiteX7" fmla="*/ 321469 w 609600"/>
                <a:gd name="connsiteY7" fmla="*/ 473869 h 476250"/>
                <a:gd name="connsiteX8" fmla="*/ 473869 w 609600"/>
                <a:gd name="connsiteY8" fmla="*/ 321469 h 476250"/>
                <a:gd name="connsiteX9" fmla="*/ 473869 w 609600"/>
                <a:gd name="connsiteY9" fmla="*/ 203930 h 476250"/>
                <a:gd name="connsiteX10" fmla="*/ 605599 w 609600"/>
                <a:gd name="connsiteY10" fmla="*/ 72200 h 476250"/>
                <a:gd name="connsiteX11" fmla="*/ 397669 w 609600"/>
                <a:gd name="connsiteY11" fmla="*/ 321469 h 476250"/>
                <a:gd name="connsiteX12" fmla="*/ 321469 w 609600"/>
                <a:gd name="connsiteY12" fmla="*/ 397669 h 476250"/>
                <a:gd name="connsiteX13" fmla="*/ 159544 w 609600"/>
                <a:gd name="connsiteY13" fmla="*/ 397669 h 476250"/>
                <a:gd name="connsiteX14" fmla="*/ 83344 w 609600"/>
                <a:gd name="connsiteY14" fmla="*/ 321469 h 476250"/>
                <a:gd name="connsiteX15" fmla="*/ 83344 w 609600"/>
                <a:gd name="connsiteY15" fmla="*/ 159544 h 476250"/>
                <a:gd name="connsiteX16" fmla="*/ 159544 w 609600"/>
                <a:gd name="connsiteY16" fmla="*/ 83344 h 476250"/>
                <a:gd name="connsiteX17" fmla="*/ 321469 w 609600"/>
                <a:gd name="connsiteY17" fmla="*/ 83344 h 476250"/>
                <a:gd name="connsiteX18" fmla="*/ 397669 w 609600"/>
                <a:gd name="connsiteY18" fmla="*/ 159544 h 476250"/>
                <a:gd name="connsiteX19" fmla="*/ 397669 w 609600"/>
                <a:gd name="connsiteY19" fmla="*/ 172307 h 476250"/>
                <a:gd name="connsiteX20" fmla="*/ 332042 w 609600"/>
                <a:gd name="connsiteY20" fmla="*/ 238030 h 476250"/>
                <a:gd name="connsiteX21" fmla="*/ 235744 w 609600"/>
                <a:gd name="connsiteY21" fmla="*/ 141256 h 476250"/>
                <a:gd name="connsiteX22" fmla="*/ 181832 w 609600"/>
                <a:gd name="connsiteY22" fmla="*/ 195167 h 476250"/>
                <a:gd name="connsiteX23" fmla="*/ 278606 w 609600"/>
                <a:gd name="connsiteY23" fmla="*/ 291846 h 476250"/>
                <a:gd name="connsiteX24" fmla="*/ 278606 w 609600"/>
                <a:gd name="connsiteY24" fmla="*/ 291846 h 476250"/>
                <a:gd name="connsiteX25" fmla="*/ 332518 w 609600"/>
                <a:gd name="connsiteY25" fmla="*/ 345758 h 476250"/>
                <a:gd name="connsiteX26" fmla="*/ 398431 w 609600"/>
                <a:gd name="connsiteY26" fmla="*/ 279845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09600" h="476250">
                  <a:moveTo>
                    <a:pt x="551688" y="18288"/>
                  </a:moveTo>
                  <a:lnTo>
                    <a:pt x="464344" y="106013"/>
                  </a:lnTo>
                  <a:cubicBezTo>
                    <a:pt x="442008" y="46482"/>
                    <a:pt x="385058" y="7068"/>
                    <a:pt x="321469" y="7144"/>
                  </a:cubicBezTo>
                  <a:lnTo>
                    <a:pt x="159544" y="7144"/>
                  </a:lnTo>
                  <a:cubicBezTo>
                    <a:pt x="75371" y="7144"/>
                    <a:pt x="7144" y="75371"/>
                    <a:pt x="7144" y="159544"/>
                  </a:cubicBezTo>
                  <a:lnTo>
                    <a:pt x="7144" y="321469"/>
                  </a:lnTo>
                  <a:cubicBezTo>
                    <a:pt x="7144" y="405641"/>
                    <a:pt x="75371" y="473869"/>
                    <a:pt x="159544" y="473869"/>
                  </a:cubicBezTo>
                  <a:lnTo>
                    <a:pt x="321469" y="473869"/>
                  </a:lnTo>
                  <a:cubicBezTo>
                    <a:pt x="405641" y="473869"/>
                    <a:pt x="473869" y="405641"/>
                    <a:pt x="473869" y="321469"/>
                  </a:cubicBezTo>
                  <a:lnTo>
                    <a:pt x="473869" y="203930"/>
                  </a:lnTo>
                  <a:lnTo>
                    <a:pt x="605599" y="72200"/>
                  </a:lnTo>
                  <a:close/>
                  <a:moveTo>
                    <a:pt x="397669" y="321469"/>
                  </a:moveTo>
                  <a:cubicBezTo>
                    <a:pt x="397669" y="363550"/>
                    <a:pt x="363550" y="397669"/>
                    <a:pt x="321469" y="397669"/>
                  </a:cubicBezTo>
                  <a:lnTo>
                    <a:pt x="159544" y="397669"/>
                  </a:lnTo>
                  <a:cubicBezTo>
                    <a:pt x="117462" y="397669"/>
                    <a:pt x="83344" y="363550"/>
                    <a:pt x="83344" y="321469"/>
                  </a:cubicBezTo>
                  <a:lnTo>
                    <a:pt x="83344" y="159544"/>
                  </a:lnTo>
                  <a:cubicBezTo>
                    <a:pt x="83344" y="117462"/>
                    <a:pt x="117462" y="83344"/>
                    <a:pt x="159544" y="83344"/>
                  </a:cubicBezTo>
                  <a:lnTo>
                    <a:pt x="321469" y="83344"/>
                  </a:lnTo>
                  <a:cubicBezTo>
                    <a:pt x="363550" y="83344"/>
                    <a:pt x="397669" y="117462"/>
                    <a:pt x="397669" y="159544"/>
                  </a:cubicBezTo>
                  <a:lnTo>
                    <a:pt x="397669" y="172307"/>
                  </a:lnTo>
                  <a:lnTo>
                    <a:pt x="332042" y="238030"/>
                  </a:lnTo>
                  <a:lnTo>
                    <a:pt x="235744" y="141256"/>
                  </a:lnTo>
                  <a:lnTo>
                    <a:pt x="181832" y="195167"/>
                  </a:lnTo>
                  <a:lnTo>
                    <a:pt x="278606" y="291846"/>
                  </a:lnTo>
                  <a:lnTo>
                    <a:pt x="278606" y="291846"/>
                  </a:lnTo>
                  <a:lnTo>
                    <a:pt x="332518" y="345758"/>
                  </a:lnTo>
                  <a:lnTo>
                    <a:pt x="398431" y="27984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</p:grpSp>
      <p:grpSp>
        <p:nvGrpSpPr>
          <p:cNvPr id="1044" name="Achterbahn">
            <a:extLst>
              <a:ext uri="{FF2B5EF4-FFF2-40B4-BE49-F238E27FC236}">
                <a16:creationId xmlns:a16="http://schemas.microsoft.com/office/drawing/2014/main" id="{3DDA9605-BEBD-AE4B-4592-0DD5153E0DA5}"/>
              </a:ext>
            </a:extLst>
          </p:cNvPr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11802587" y="8952069"/>
            <a:ext cx="693435" cy="333789"/>
            <a:chOff x="5754183" y="4098176"/>
            <a:chExt cx="2809875" cy="1352550"/>
          </a:xfrm>
          <a:solidFill>
            <a:srgbClr val="00ABF8"/>
          </a:solidFill>
        </p:grpSpPr>
        <p:sp>
          <p:nvSpPr>
            <p:cNvPr id="1040" name="Freihandform: Form 1039">
              <a:extLst>
                <a:ext uri="{FF2B5EF4-FFF2-40B4-BE49-F238E27FC236}">
                  <a16:creationId xmlns:a16="http://schemas.microsoft.com/office/drawing/2014/main" id="{DF60A93C-0B1E-9089-BC5C-18FE77574095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5754183" y="4098176"/>
              <a:ext cx="2809875" cy="1352550"/>
            </a:xfrm>
            <a:custGeom>
              <a:avLst/>
              <a:gdLst>
                <a:gd name="connsiteX0" fmla="*/ 2774491 w 2809875"/>
                <a:gd name="connsiteY0" fmla="*/ 1053413 h 1352550"/>
                <a:gd name="connsiteX1" fmla="*/ 2137364 w 2809875"/>
                <a:gd name="connsiteY1" fmla="*/ 509250 h 1352550"/>
                <a:gd name="connsiteX2" fmla="*/ 1546528 w 2809875"/>
                <a:gd name="connsiteY2" fmla="*/ 275506 h 1352550"/>
                <a:gd name="connsiteX3" fmla="*/ 1486616 w 2809875"/>
                <a:gd name="connsiteY3" fmla="*/ 300176 h 1352550"/>
                <a:gd name="connsiteX4" fmla="*/ 1486330 w 2809875"/>
                <a:gd name="connsiteY4" fmla="*/ 297414 h 1352550"/>
                <a:gd name="connsiteX5" fmla="*/ 1448707 w 2809875"/>
                <a:gd name="connsiteY5" fmla="*/ 247312 h 1352550"/>
                <a:gd name="connsiteX6" fmla="*/ 1451469 w 2809875"/>
                <a:gd name="connsiteY6" fmla="*/ 232834 h 1352550"/>
                <a:gd name="connsiteX7" fmla="*/ 1383079 w 2809875"/>
                <a:gd name="connsiteY7" fmla="*/ 109105 h 1352550"/>
                <a:gd name="connsiteX8" fmla="*/ 1355647 w 2809875"/>
                <a:gd name="connsiteY8" fmla="*/ 105009 h 1352550"/>
                <a:gd name="connsiteX9" fmla="*/ 1324786 w 2809875"/>
                <a:gd name="connsiteY9" fmla="*/ 136251 h 1352550"/>
                <a:gd name="connsiteX10" fmla="*/ 1282781 w 2809875"/>
                <a:gd name="connsiteY10" fmla="*/ 84625 h 1352550"/>
                <a:gd name="connsiteX11" fmla="*/ 1226393 w 2809875"/>
                <a:gd name="connsiteY11" fmla="*/ 108533 h 1352550"/>
                <a:gd name="connsiteX12" fmla="*/ 1267446 w 2809875"/>
                <a:gd name="connsiteY12" fmla="*/ 192734 h 1352550"/>
                <a:gd name="connsiteX13" fmla="*/ 1198771 w 2809875"/>
                <a:gd name="connsiteY13" fmla="*/ 256837 h 1352550"/>
                <a:gd name="connsiteX14" fmla="*/ 1170005 w 2809875"/>
                <a:gd name="connsiteY14" fmla="*/ 252456 h 1352550"/>
                <a:gd name="connsiteX15" fmla="*/ 1155241 w 2809875"/>
                <a:gd name="connsiteY15" fmla="*/ 251503 h 1352550"/>
                <a:gd name="connsiteX16" fmla="*/ 1158480 w 2809875"/>
                <a:gd name="connsiteY16" fmla="*/ 228072 h 1352550"/>
                <a:gd name="connsiteX17" fmla="*/ 1191627 w 2809875"/>
                <a:gd name="connsiteY17" fmla="*/ 225310 h 1352550"/>
                <a:gd name="connsiteX18" fmla="*/ 1225536 w 2809875"/>
                <a:gd name="connsiteY18" fmla="*/ 224643 h 1352550"/>
                <a:gd name="connsiteX19" fmla="*/ 1180101 w 2809875"/>
                <a:gd name="connsiteY19" fmla="*/ 186352 h 1352550"/>
                <a:gd name="connsiteX20" fmla="*/ 1123618 w 2809875"/>
                <a:gd name="connsiteY20" fmla="*/ 217404 h 1352550"/>
                <a:gd name="connsiteX21" fmla="*/ 1166862 w 2809875"/>
                <a:gd name="connsiteY21" fmla="*/ 285412 h 1352550"/>
                <a:gd name="connsiteX22" fmla="*/ 1156956 w 2809875"/>
                <a:gd name="connsiteY22" fmla="*/ 294271 h 1352550"/>
                <a:gd name="connsiteX23" fmla="*/ 1158670 w 2809875"/>
                <a:gd name="connsiteY23" fmla="*/ 314845 h 1352550"/>
                <a:gd name="connsiteX24" fmla="*/ 1155717 w 2809875"/>
                <a:gd name="connsiteY24" fmla="*/ 339514 h 1352550"/>
                <a:gd name="connsiteX25" fmla="*/ 1280495 w 2809875"/>
                <a:gd name="connsiteY25" fmla="*/ 400855 h 1352550"/>
                <a:gd name="connsiteX26" fmla="*/ 1336978 w 2809875"/>
                <a:gd name="connsiteY26" fmla="*/ 436765 h 1352550"/>
                <a:gd name="connsiteX27" fmla="*/ 1319738 w 2809875"/>
                <a:gd name="connsiteY27" fmla="*/ 459529 h 1352550"/>
                <a:gd name="connsiteX28" fmla="*/ 1084566 w 2809875"/>
                <a:gd name="connsiteY28" fmla="*/ 735754 h 1352550"/>
                <a:gd name="connsiteX29" fmla="*/ 976266 w 2809875"/>
                <a:gd name="connsiteY29" fmla="*/ 809954 h 1352550"/>
                <a:gd name="connsiteX30" fmla="*/ 981315 w 2809875"/>
                <a:gd name="connsiteY30" fmla="*/ 776045 h 1352550"/>
                <a:gd name="connsiteX31" fmla="*/ 964265 w 2809875"/>
                <a:gd name="connsiteY31" fmla="*/ 744327 h 1352550"/>
                <a:gd name="connsiteX32" fmla="*/ 914354 w 2809875"/>
                <a:gd name="connsiteY32" fmla="*/ 621359 h 1352550"/>
                <a:gd name="connsiteX33" fmla="*/ 911973 w 2809875"/>
                <a:gd name="connsiteY33" fmla="*/ 621074 h 1352550"/>
                <a:gd name="connsiteX34" fmla="*/ 905496 w 2809875"/>
                <a:gd name="connsiteY34" fmla="*/ 610977 h 1352550"/>
                <a:gd name="connsiteX35" fmla="*/ 868920 w 2809875"/>
                <a:gd name="connsiteY35" fmla="*/ 599737 h 1352550"/>
                <a:gd name="connsiteX36" fmla="*/ 871872 w 2809875"/>
                <a:gd name="connsiteY36" fmla="*/ 576877 h 1352550"/>
                <a:gd name="connsiteX37" fmla="*/ 849584 w 2809875"/>
                <a:gd name="connsiteY37" fmla="*/ 557256 h 1352550"/>
                <a:gd name="connsiteX38" fmla="*/ 789005 w 2809875"/>
                <a:gd name="connsiteY38" fmla="*/ 552875 h 1352550"/>
                <a:gd name="connsiteX39" fmla="*/ 779480 w 2809875"/>
                <a:gd name="connsiteY39" fmla="*/ 604691 h 1352550"/>
                <a:gd name="connsiteX40" fmla="*/ 803959 w 2809875"/>
                <a:gd name="connsiteY40" fmla="*/ 622407 h 1352550"/>
                <a:gd name="connsiteX41" fmla="*/ 743761 w 2809875"/>
                <a:gd name="connsiteY41" fmla="*/ 637837 h 1352550"/>
                <a:gd name="connsiteX42" fmla="*/ 744428 w 2809875"/>
                <a:gd name="connsiteY42" fmla="*/ 636504 h 1352550"/>
                <a:gd name="connsiteX43" fmla="*/ 734332 w 2809875"/>
                <a:gd name="connsiteY43" fmla="*/ 572115 h 1352550"/>
                <a:gd name="connsiteX44" fmla="*/ 655941 w 2809875"/>
                <a:gd name="connsiteY44" fmla="*/ 570210 h 1352550"/>
                <a:gd name="connsiteX45" fmla="*/ 621841 w 2809875"/>
                <a:gd name="connsiteY45" fmla="*/ 628217 h 1352550"/>
                <a:gd name="connsiteX46" fmla="*/ 642796 w 2809875"/>
                <a:gd name="connsiteY46" fmla="*/ 653459 h 1352550"/>
                <a:gd name="connsiteX47" fmla="*/ 623270 w 2809875"/>
                <a:gd name="connsiteY47" fmla="*/ 664031 h 1352550"/>
                <a:gd name="connsiteX48" fmla="*/ 620889 w 2809875"/>
                <a:gd name="connsiteY48" fmla="*/ 714418 h 1352550"/>
                <a:gd name="connsiteX49" fmla="*/ 618508 w 2809875"/>
                <a:gd name="connsiteY49" fmla="*/ 714609 h 1352550"/>
                <a:gd name="connsiteX50" fmla="*/ 642701 w 2809875"/>
                <a:gd name="connsiteY50" fmla="*/ 817955 h 1352550"/>
                <a:gd name="connsiteX51" fmla="*/ 655274 w 2809875"/>
                <a:gd name="connsiteY51" fmla="*/ 824337 h 1352550"/>
                <a:gd name="connsiteX52" fmla="*/ 652131 w 2809875"/>
                <a:gd name="connsiteY52" fmla="*/ 850150 h 1352550"/>
                <a:gd name="connsiteX53" fmla="*/ 670895 w 2809875"/>
                <a:gd name="connsiteY53" fmla="*/ 877963 h 1352550"/>
                <a:gd name="connsiteX54" fmla="*/ 482300 w 2809875"/>
                <a:gd name="connsiteY54" fmla="*/ 764329 h 1352550"/>
                <a:gd name="connsiteX55" fmla="*/ 295610 w 2809875"/>
                <a:gd name="connsiteY55" fmla="*/ 522394 h 1352550"/>
                <a:gd name="connsiteX56" fmla="*/ 62247 w 2809875"/>
                <a:gd name="connsiteY56" fmla="*/ 20141 h 1352550"/>
                <a:gd name="connsiteX57" fmla="*/ 25671 w 2809875"/>
                <a:gd name="connsiteY57" fmla="*/ 16522 h 1352550"/>
                <a:gd name="connsiteX58" fmla="*/ 182358 w 2809875"/>
                <a:gd name="connsiteY58" fmla="*/ 329418 h 1352550"/>
                <a:gd name="connsiteX59" fmla="*/ 327519 w 2809875"/>
                <a:gd name="connsiteY59" fmla="*/ 630694 h 1352550"/>
                <a:gd name="connsiteX60" fmla="*/ 586122 w 2809875"/>
                <a:gd name="connsiteY60" fmla="*/ 868057 h 1352550"/>
                <a:gd name="connsiteX61" fmla="*/ 405243 w 2809875"/>
                <a:gd name="connsiteY61" fmla="*/ 772521 h 1352550"/>
                <a:gd name="connsiteX62" fmla="*/ 181500 w 2809875"/>
                <a:gd name="connsiteY62" fmla="*/ 434098 h 1352550"/>
                <a:gd name="connsiteX63" fmla="*/ 40626 w 2809875"/>
                <a:gd name="connsiteY63" fmla="*/ 66909 h 1352550"/>
                <a:gd name="connsiteX64" fmla="*/ 13575 w 2809875"/>
                <a:gd name="connsiteY64" fmla="*/ 92817 h 1352550"/>
                <a:gd name="connsiteX65" fmla="*/ 145877 w 2809875"/>
                <a:gd name="connsiteY65" fmla="*/ 452195 h 1352550"/>
                <a:gd name="connsiteX66" fmla="*/ 248461 w 2809875"/>
                <a:gd name="connsiteY66" fmla="*/ 654983 h 1352550"/>
                <a:gd name="connsiteX67" fmla="*/ 242079 w 2809875"/>
                <a:gd name="connsiteY67" fmla="*/ 671651 h 1352550"/>
                <a:gd name="connsiteX68" fmla="*/ 237888 w 2809875"/>
                <a:gd name="connsiteY68" fmla="*/ 1325257 h 1352550"/>
                <a:gd name="connsiteX69" fmla="*/ 285037 w 2809875"/>
                <a:gd name="connsiteY69" fmla="*/ 1325924 h 1352550"/>
                <a:gd name="connsiteX70" fmla="*/ 292086 w 2809875"/>
                <a:gd name="connsiteY70" fmla="*/ 712323 h 1352550"/>
                <a:gd name="connsiteX71" fmla="*/ 318184 w 2809875"/>
                <a:gd name="connsiteY71" fmla="*/ 741946 h 1352550"/>
                <a:gd name="connsiteX72" fmla="*/ 921974 w 2809875"/>
                <a:gd name="connsiteY72" fmla="*/ 887583 h 1352550"/>
                <a:gd name="connsiteX73" fmla="*/ 1215725 w 2809875"/>
                <a:gd name="connsiteY73" fmla="*/ 675842 h 1352550"/>
                <a:gd name="connsiteX74" fmla="*/ 1442896 w 2809875"/>
                <a:gd name="connsiteY74" fmla="*/ 388473 h 1352550"/>
                <a:gd name="connsiteX75" fmla="*/ 1546814 w 2809875"/>
                <a:gd name="connsiteY75" fmla="*/ 325417 h 1352550"/>
                <a:gd name="connsiteX76" fmla="*/ 1536336 w 2809875"/>
                <a:gd name="connsiteY76" fmla="*/ 1070463 h 1352550"/>
                <a:gd name="connsiteX77" fmla="*/ 1562911 w 2809875"/>
                <a:gd name="connsiteY77" fmla="*/ 1102753 h 1352550"/>
                <a:gd name="connsiteX78" fmla="*/ 1573579 w 2809875"/>
                <a:gd name="connsiteY78" fmla="*/ 342372 h 1352550"/>
                <a:gd name="connsiteX79" fmla="*/ 1562911 w 2809875"/>
                <a:gd name="connsiteY79" fmla="*/ 320179 h 1352550"/>
                <a:gd name="connsiteX80" fmla="*/ 1589391 w 2809875"/>
                <a:gd name="connsiteY80" fmla="*/ 313797 h 1352550"/>
                <a:gd name="connsiteX81" fmla="*/ 1584819 w 2809875"/>
                <a:gd name="connsiteY81" fmla="*/ 324751 h 1352550"/>
                <a:gd name="connsiteX82" fmla="*/ 1592248 w 2809875"/>
                <a:gd name="connsiteY82" fmla="*/ 751375 h 1352550"/>
                <a:gd name="connsiteX83" fmla="*/ 1577484 w 2809875"/>
                <a:gd name="connsiteY83" fmla="*/ 956830 h 1352550"/>
                <a:gd name="connsiteX84" fmla="*/ 1583009 w 2809875"/>
                <a:gd name="connsiteY84" fmla="*/ 1073797 h 1352550"/>
                <a:gd name="connsiteX85" fmla="*/ 1611393 w 2809875"/>
                <a:gd name="connsiteY85" fmla="*/ 1055318 h 1352550"/>
                <a:gd name="connsiteX86" fmla="*/ 1612632 w 2809875"/>
                <a:gd name="connsiteY86" fmla="*/ 958925 h 1352550"/>
                <a:gd name="connsiteX87" fmla="*/ 1620823 w 2809875"/>
                <a:gd name="connsiteY87" fmla="*/ 865675 h 1352550"/>
                <a:gd name="connsiteX88" fmla="*/ 1629777 w 2809875"/>
                <a:gd name="connsiteY88" fmla="*/ 678700 h 1352550"/>
                <a:gd name="connsiteX89" fmla="*/ 1620061 w 2809875"/>
                <a:gd name="connsiteY89" fmla="*/ 319512 h 1352550"/>
                <a:gd name="connsiteX90" fmla="*/ 1614060 w 2809875"/>
                <a:gd name="connsiteY90" fmla="*/ 310273 h 1352550"/>
                <a:gd name="connsiteX91" fmla="*/ 1819705 w 2809875"/>
                <a:gd name="connsiteY91" fmla="*/ 354945 h 1352550"/>
                <a:gd name="connsiteX92" fmla="*/ 1946388 w 2809875"/>
                <a:gd name="connsiteY92" fmla="*/ 456100 h 1352550"/>
                <a:gd name="connsiteX93" fmla="*/ 1956389 w 2809875"/>
                <a:gd name="connsiteY93" fmla="*/ 475912 h 1352550"/>
                <a:gd name="connsiteX94" fmla="*/ 1975630 w 2809875"/>
                <a:gd name="connsiteY94" fmla="*/ 489724 h 1352550"/>
                <a:gd name="connsiteX95" fmla="*/ 2057926 w 2809875"/>
                <a:gd name="connsiteY95" fmla="*/ 607548 h 1352550"/>
                <a:gd name="connsiteX96" fmla="*/ 2065355 w 2809875"/>
                <a:gd name="connsiteY96" fmla="*/ 619550 h 1352550"/>
                <a:gd name="connsiteX97" fmla="*/ 2092597 w 2809875"/>
                <a:gd name="connsiteY97" fmla="*/ 665555 h 1352550"/>
                <a:gd name="connsiteX98" fmla="*/ 2344152 w 2809875"/>
                <a:gd name="connsiteY98" fmla="*/ 1027791 h 1352550"/>
                <a:gd name="connsiteX99" fmla="*/ 2451308 w 2809875"/>
                <a:gd name="connsiteY99" fmla="*/ 1107610 h 1352550"/>
                <a:gd name="connsiteX100" fmla="*/ 2443212 w 2809875"/>
                <a:gd name="connsiteY100" fmla="*/ 1116850 h 1352550"/>
                <a:gd name="connsiteX101" fmla="*/ 2437592 w 2809875"/>
                <a:gd name="connsiteY101" fmla="*/ 1271631 h 1352550"/>
                <a:gd name="connsiteX102" fmla="*/ 2484645 w 2809875"/>
                <a:gd name="connsiteY102" fmla="*/ 1264392 h 1352550"/>
                <a:gd name="connsiteX103" fmla="*/ 2489789 w 2809875"/>
                <a:gd name="connsiteY103" fmla="*/ 1129042 h 1352550"/>
                <a:gd name="connsiteX104" fmla="*/ 2516650 w 2809875"/>
                <a:gd name="connsiteY104" fmla="*/ 1142091 h 1352550"/>
                <a:gd name="connsiteX105" fmla="*/ 2501028 w 2809875"/>
                <a:gd name="connsiteY105" fmla="*/ 1156664 h 1352550"/>
                <a:gd name="connsiteX106" fmla="*/ 2496457 w 2809875"/>
                <a:gd name="connsiteY106" fmla="*/ 1261249 h 1352550"/>
                <a:gd name="connsiteX107" fmla="*/ 2536747 w 2809875"/>
                <a:gd name="connsiteY107" fmla="*/ 1239055 h 1352550"/>
                <a:gd name="connsiteX108" fmla="*/ 2542177 w 2809875"/>
                <a:gd name="connsiteY108" fmla="*/ 1153045 h 1352550"/>
                <a:gd name="connsiteX109" fmla="*/ 2713150 w 2809875"/>
                <a:gd name="connsiteY109" fmla="*/ 1198098 h 1352550"/>
                <a:gd name="connsiteX110" fmla="*/ 2708959 w 2809875"/>
                <a:gd name="connsiteY110" fmla="*/ 1155521 h 1352550"/>
                <a:gd name="connsiteX111" fmla="*/ 2607899 w 2809875"/>
                <a:gd name="connsiteY111" fmla="*/ 1134185 h 1352550"/>
                <a:gd name="connsiteX112" fmla="*/ 2678289 w 2809875"/>
                <a:gd name="connsiteY112" fmla="*/ 1084751 h 1352550"/>
                <a:gd name="connsiteX113" fmla="*/ 2658286 w 2809875"/>
                <a:gd name="connsiteY113" fmla="*/ 1059795 h 1352550"/>
                <a:gd name="connsiteX114" fmla="*/ 2794589 w 2809875"/>
                <a:gd name="connsiteY114" fmla="*/ 1083988 h 1352550"/>
                <a:gd name="connsiteX115" fmla="*/ 2774491 w 2809875"/>
                <a:gd name="connsiteY115" fmla="*/ 1053413 h 1352550"/>
                <a:gd name="connsiteX116" fmla="*/ 919116 w 2809875"/>
                <a:gd name="connsiteY116" fmla="*/ 793285 h 1352550"/>
                <a:gd name="connsiteX117" fmla="*/ 918640 w 2809875"/>
                <a:gd name="connsiteY117" fmla="*/ 792524 h 1352550"/>
                <a:gd name="connsiteX118" fmla="*/ 924736 w 2809875"/>
                <a:gd name="connsiteY118" fmla="*/ 776426 h 1352550"/>
                <a:gd name="connsiteX119" fmla="*/ 932642 w 2809875"/>
                <a:gd name="connsiteY119" fmla="*/ 768330 h 1352550"/>
                <a:gd name="connsiteX120" fmla="*/ 940167 w 2809875"/>
                <a:gd name="connsiteY120" fmla="*/ 778141 h 1352550"/>
                <a:gd name="connsiteX121" fmla="*/ 925879 w 2809875"/>
                <a:gd name="connsiteY121" fmla="*/ 792904 h 1352550"/>
                <a:gd name="connsiteX122" fmla="*/ 919116 w 2809875"/>
                <a:gd name="connsiteY122" fmla="*/ 793285 h 1352550"/>
                <a:gd name="connsiteX123" fmla="*/ 919212 w 2809875"/>
                <a:gd name="connsiteY123" fmla="*/ 793381 h 1352550"/>
                <a:gd name="connsiteX124" fmla="*/ 919212 w 2809875"/>
                <a:gd name="connsiteY124" fmla="*/ 793381 h 1352550"/>
                <a:gd name="connsiteX125" fmla="*/ 919212 w 2809875"/>
                <a:gd name="connsiteY125" fmla="*/ 793381 h 1352550"/>
                <a:gd name="connsiteX126" fmla="*/ 945405 w 2809875"/>
                <a:gd name="connsiteY126" fmla="*/ 718991 h 1352550"/>
                <a:gd name="connsiteX127" fmla="*/ 948549 w 2809875"/>
                <a:gd name="connsiteY127" fmla="*/ 732040 h 1352550"/>
                <a:gd name="connsiteX128" fmla="*/ 915878 w 2809875"/>
                <a:gd name="connsiteY128" fmla="*/ 723943 h 1352550"/>
                <a:gd name="connsiteX129" fmla="*/ 902257 w 2809875"/>
                <a:gd name="connsiteY129" fmla="*/ 735183 h 1352550"/>
                <a:gd name="connsiteX130" fmla="*/ 901686 w 2809875"/>
                <a:gd name="connsiteY130" fmla="*/ 735374 h 1352550"/>
                <a:gd name="connsiteX131" fmla="*/ 875778 w 2809875"/>
                <a:gd name="connsiteY131" fmla="*/ 783570 h 1352550"/>
                <a:gd name="connsiteX132" fmla="*/ 856918 w 2809875"/>
                <a:gd name="connsiteY132" fmla="*/ 778808 h 1352550"/>
                <a:gd name="connsiteX133" fmla="*/ 759287 w 2809875"/>
                <a:gd name="connsiteY133" fmla="*/ 812335 h 1352550"/>
                <a:gd name="connsiteX134" fmla="*/ 749476 w 2809875"/>
                <a:gd name="connsiteY134" fmla="*/ 818622 h 1352550"/>
                <a:gd name="connsiteX135" fmla="*/ 698613 w 2809875"/>
                <a:gd name="connsiteY135" fmla="*/ 802906 h 1352550"/>
                <a:gd name="connsiteX136" fmla="*/ 683278 w 2809875"/>
                <a:gd name="connsiteY136" fmla="*/ 802144 h 1352550"/>
                <a:gd name="connsiteX137" fmla="*/ 669752 w 2809875"/>
                <a:gd name="connsiteY137" fmla="*/ 808144 h 1352550"/>
                <a:gd name="connsiteX138" fmla="*/ 654988 w 2809875"/>
                <a:gd name="connsiteY138" fmla="*/ 744517 h 1352550"/>
                <a:gd name="connsiteX139" fmla="*/ 734427 w 2809875"/>
                <a:gd name="connsiteY139" fmla="*/ 737469 h 1352550"/>
                <a:gd name="connsiteX140" fmla="*/ 835392 w 2809875"/>
                <a:gd name="connsiteY140" fmla="*/ 693083 h 1352550"/>
                <a:gd name="connsiteX141" fmla="*/ 887875 w 2809875"/>
                <a:gd name="connsiteY141" fmla="*/ 665460 h 1352550"/>
                <a:gd name="connsiteX142" fmla="*/ 915497 w 2809875"/>
                <a:gd name="connsiteY142" fmla="*/ 656030 h 1352550"/>
                <a:gd name="connsiteX143" fmla="*/ 945405 w 2809875"/>
                <a:gd name="connsiteY143" fmla="*/ 718991 h 1352550"/>
                <a:gd name="connsiteX144" fmla="*/ 695946 w 2809875"/>
                <a:gd name="connsiteY144" fmla="*/ 861484 h 1352550"/>
                <a:gd name="connsiteX145" fmla="*/ 695946 w 2809875"/>
                <a:gd name="connsiteY145" fmla="*/ 861484 h 1352550"/>
                <a:gd name="connsiteX146" fmla="*/ 695946 w 2809875"/>
                <a:gd name="connsiteY146" fmla="*/ 861484 h 1352550"/>
                <a:gd name="connsiteX147" fmla="*/ 698899 w 2809875"/>
                <a:gd name="connsiteY147" fmla="*/ 860056 h 1352550"/>
                <a:gd name="connsiteX148" fmla="*/ 697755 w 2809875"/>
                <a:gd name="connsiteY148" fmla="*/ 848626 h 1352550"/>
                <a:gd name="connsiteX149" fmla="*/ 703756 w 2809875"/>
                <a:gd name="connsiteY149" fmla="*/ 834148 h 1352550"/>
                <a:gd name="connsiteX150" fmla="*/ 714996 w 2809875"/>
                <a:gd name="connsiteY150" fmla="*/ 834624 h 1352550"/>
                <a:gd name="connsiteX151" fmla="*/ 715186 w 2809875"/>
                <a:gd name="connsiteY151" fmla="*/ 835386 h 1352550"/>
                <a:gd name="connsiteX152" fmla="*/ 712233 w 2809875"/>
                <a:gd name="connsiteY152" fmla="*/ 849102 h 1352550"/>
                <a:gd name="connsiteX153" fmla="*/ 702137 w 2809875"/>
                <a:gd name="connsiteY153" fmla="*/ 858722 h 1352550"/>
                <a:gd name="connsiteX154" fmla="*/ 698899 w 2809875"/>
                <a:gd name="connsiteY154" fmla="*/ 860056 h 1352550"/>
                <a:gd name="connsiteX155" fmla="*/ 701280 w 2809875"/>
                <a:gd name="connsiteY155" fmla="*/ 864247 h 1352550"/>
                <a:gd name="connsiteX156" fmla="*/ 700804 w 2809875"/>
                <a:gd name="connsiteY156" fmla="*/ 863580 h 1352550"/>
                <a:gd name="connsiteX157" fmla="*/ 701280 w 2809875"/>
                <a:gd name="connsiteY157" fmla="*/ 864247 h 1352550"/>
                <a:gd name="connsiteX158" fmla="*/ 818247 w 2809875"/>
                <a:gd name="connsiteY158" fmla="*/ 570972 h 1352550"/>
                <a:gd name="connsiteX159" fmla="*/ 833868 w 2809875"/>
                <a:gd name="connsiteY159" fmla="*/ 563924 h 1352550"/>
                <a:gd name="connsiteX160" fmla="*/ 840059 w 2809875"/>
                <a:gd name="connsiteY160" fmla="*/ 563066 h 1352550"/>
                <a:gd name="connsiteX161" fmla="*/ 841583 w 2809875"/>
                <a:gd name="connsiteY161" fmla="*/ 568495 h 1352550"/>
                <a:gd name="connsiteX162" fmla="*/ 840154 w 2809875"/>
                <a:gd name="connsiteY162" fmla="*/ 576592 h 1352550"/>
                <a:gd name="connsiteX163" fmla="*/ 830058 w 2809875"/>
                <a:gd name="connsiteY163" fmla="*/ 596023 h 1352550"/>
                <a:gd name="connsiteX164" fmla="*/ 844536 w 2809875"/>
                <a:gd name="connsiteY164" fmla="*/ 606215 h 1352550"/>
                <a:gd name="connsiteX165" fmla="*/ 827486 w 2809875"/>
                <a:gd name="connsiteY165" fmla="*/ 613453 h 1352550"/>
                <a:gd name="connsiteX166" fmla="*/ 821771 w 2809875"/>
                <a:gd name="connsiteY166" fmla="*/ 615740 h 1352550"/>
                <a:gd name="connsiteX167" fmla="*/ 808626 w 2809875"/>
                <a:gd name="connsiteY167" fmla="*/ 611549 h 1352550"/>
                <a:gd name="connsiteX168" fmla="*/ 806245 w 2809875"/>
                <a:gd name="connsiteY168" fmla="*/ 611929 h 1352550"/>
                <a:gd name="connsiteX169" fmla="*/ 802435 w 2809875"/>
                <a:gd name="connsiteY169" fmla="*/ 597166 h 1352550"/>
                <a:gd name="connsiteX170" fmla="*/ 818247 w 2809875"/>
                <a:gd name="connsiteY170" fmla="*/ 570972 h 1352550"/>
                <a:gd name="connsiteX171" fmla="*/ 828820 w 2809875"/>
                <a:gd name="connsiteY171" fmla="*/ 652411 h 1352550"/>
                <a:gd name="connsiteX172" fmla="*/ 836725 w 2809875"/>
                <a:gd name="connsiteY172" fmla="*/ 648982 h 1352550"/>
                <a:gd name="connsiteX173" fmla="*/ 793482 w 2809875"/>
                <a:gd name="connsiteY173" fmla="*/ 676033 h 1352550"/>
                <a:gd name="connsiteX174" fmla="*/ 718520 w 2809875"/>
                <a:gd name="connsiteY174" fmla="*/ 705560 h 1352550"/>
                <a:gd name="connsiteX175" fmla="*/ 639843 w 2809875"/>
                <a:gd name="connsiteY175" fmla="*/ 712513 h 1352550"/>
                <a:gd name="connsiteX176" fmla="*/ 648035 w 2809875"/>
                <a:gd name="connsiteY176" fmla="*/ 691463 h 1352550"/>
                <a:gd name="connsiteX177" fmla="*/ 692612 w 2809875"/>
                <a:gd name="connsiteY177" fmla="*/ 682891 h 1352550"/>
                <a:gd name="connsiteX178" fmla="*/ 772812 w 2809875"/>
                <a:gd name="connsiteY178" fmla="*/ 667365 h 1352550"/>
                <a:gd name="connsiteX179" fmla="*/ 828820 w 2809875"/>
                <a:gd name="connsiteY179" fmla="*/ 652411 h 1352550"/>
                <a:gd name="connsiteX180" fmla="*/ 660989 w 2809875"/>
                <a:gd name="connsiteY180" fmla="*/ 636504 h 1352550"/>
                <a:gd name="connsiteX181" fmla="*/ 655846 w 2809875"/>
                <a:gd name="connsiteY181" fmla="*/ 615549 h 1352550"/>
                <a:gd name="connsiteX182" fmla="*/ 680991 w 2809875"/>
                <a:gd name="connsiteY182" fmla="*/ 580878 h 1352550"/>
                <a:gd name="connsiteX183" fmla="*/ 709281 w 2809875"/>
                <a:gd name="connsiteY183" fmla="*/ 634504 h 1352550"/>
                <a:gd name="connsiteX184" fmla="*/ 724807 w 2809875"/>
                <a:gd name="connsiteY184" fmla="*/ 641743 h 1352550"/>
                <a:gd name="connsiteX185" fmla="*/ 721187 w 2809875"/>
                <a:gd name="connsiteY185" fmla="*/ 642409 h 1352550"/>
                <a:gd name="connsiteX186" fmla="*/ 669657 w 2809875"/>
                <a:gd name="connsiteY186" fmla="*/ 648315 h 1352550"/>
                <a:gd name="connsiteX187" fmla="*/ 660989 w 2809875"/>
                <a:gd name="connsiteY187" fmla="*/ 636504 h 1352550"/>
                <a:gd name="connsiteX188" fmla="*/ 734617 w 2809875"/>
                <a:gd name="connsiteY188" fmla="*/ 884916 h 1352550"/>
                <a:gd name="connsiteX189" fmla="*/ 761287 w 2809875"/>
                <a:gd name="connsiteY189" fmla="*/ 847102 h 1352550"/>
                <a:gd name="connsiteX190" fmla="*/ 766526 w 2809875"/>
                <a:gd name="connsiteY190" fmla="*/ 847197 h 1352550"/>
                <a:gd name="connsiteX191" fmla="*/ 872349 w 2809875"/>
                <a:gd name="connsiteY191" fmla="*/ 811097 h 1352550"/>
                <a:gd name="connsiteX192" fmla="*/ 880159 w 2809875"/>
                <a:gd name="connsiteY192" fmla="*/ 800810 h 1352550"/>
                <a:gd name="connsiteX193" fmla="*/ 923879 w 2809875"/>
                <a:gd name="connsiteY193" fmla="*/ 836719 h 1352550"/>
                <a:gd name="connsiteX194" fmla="*/ 734617 w 2809875"/>
                <a:gd name="connsiteY194" fmla="*/ 884916 h 1352550"/>
                <a:gd name="connsiteX195" fmla="*/ 1427085 w 2809875"/>
                <a:gd name="connsiteY195" fmla="*/ 307225 h 1352550"/>
                <a:gd name="connsiteX196" fmla="*/ 1427847 w 2809875"/>
                <a:gd name="connsiteY196" fmla="*/ 302557 h 1352550"/>
                <a:gd name="connsiteX197" fmla="*/ 1414607 w 2809875"/>
                <a:gd name="connsiteY197" fmla="*/ 281126 h 1352550"/>
                <a:gd name="connsiteX198" fmla="*/ 1427466 w 2809875"/>
                <a:gd name="connsiteY198" fmla="*/ 286079 h 1352550"/>
                <a:gd name="connsiteX199" fmla="*/ 1427656 w 2809875"/>
                <a:gd name="connsiteY199" fmla="*/ 276268 h 1352550"/>
                <a:gd name="connsiteX200" fmla="*/ 1440039 w 2809875"/>
                <a:gd name="connsiteY200" fmla="*/ 273316 h 1352550"/>
                <a:gd name="connsiteX201" fmla="*/ 1451755 w 2809875"/>
                <a:gd name="connsiteY201" fmla="*/ 274268 h 1352550"/>
                <a:gd name="connsiteX202" fmla="*/ 1451278 w 2809875"/>
                <a:gd name="connsiteY202" fmla="*/ 284650 h 1352550"/>
                <a:gd name="connsiteX203" fmla="*/ 1434133 w 2809875"/>
                <a:gd name="connsiteY203" fmla="*/ 305701 h 1352550"/>
                <a:gd name="connsiteX204" fmla="*/ 1427085 w 2809875"/>
                <a:gd name="connsiteY204" fmla="*/ 307225 h 1352550"/>
                <a:gd name="connsiteX205" fmla="*/ 1369077 w 2809875"/>
                <a:gd name="connsiteY205" fmla="*/ 141680 h 1352550"/>
                <a:gd name="connsiteX206" fmla="*/ 1418417 w 2809875"/>
                <a:gd name="connsiteY206" fmla="*/ 237406 h 1352550"/>
                <a:gd name="connsiteX207" fmla="*/ 1389937 w 2809875"/>
                <a:gd name="connsiteY207" fmla="*/ 248932 h 1352550"/>
                <a:gd name="connsiteX208" fmla="*/ 1403082 w 2809875"/>
                <a:gd name="connsiteY208" fmla="*/ 271506 h 1352550"/>
                <a:gd name="connsiteX209" fmla="*/ 1406797 w 2809875"/>
                <a:gd name="connsiteY209" fmla="*/ 275030 h 1352550"/>
                <a:gd name="connsiteX210" fmla="*/ 1393081 w 2809875"/>
                <a:gd name="connsiteY210" fmla="*/ 272363 h 1352550"/>
                <a:gd name="connsiteX211" fmla="*/ 1392795 w 2809875"/>
                <a:gd name="connsiteY211" fmla="*/ 289508 h 1352550"/>
                <a:gd name="connsiteX212" fmla="*/ 1379269 w 2809875"/>
                <a:gd name="connsiteY212" fmla="*/ 292461 h 1352550"/>
                <a:gd name="connsiteX213" fmla="*/ 1332692 w 2809875"/>
                <a:gd name="connsiteY213" fmla="*/ 336657 h 1352550"/>
                <a:gd name="connsiteX214" fmla="*/ 1275923 w 2809875"/>
                <a:gd name="connsiteY214" fmla="*/ 345325 h 1352550"/>
                <a:gd name="connsiteX215" fmla="*/ 1283543 w 2809875"/>
                <a:gd name="connsiteY215" fmla="*/ 363803 h 1352550"/>
                <a:gd name="connsiteX216" fmla="*/ 1281638 w 2809875"/>
                <a:gd name="connsiteY216" fmla="*/ 366184 h 1352550"/>
                <a:gd name="connsiteX217" fmla="*/ 1280495 w 2809875"/>
                <a:gd name="connsiteY217" fmla="*/ 368661 h 1352550"/>
                <a:gd name="connsiteX218" fmla="*/ 1178387 w 2809875"/>
                <a:gd name="connsiteY218" fmla="*/ 320369 h 1352550"/>
                <a:gd name="connsiteX219" fmla="*/ 1184292 w 2809875"/>
                <a:gd name="connsiteY219" fmla="*/ 317226 h 1352550"/>
                <a:gd name="connsiteX220" fmla="*/ 1369077 w 2809875"/>
                <a:gd name="connsiteY220" fmla="*/ 141680 h 1352550"/>
                <a:gd name="connsiteX221" fmla="*/ 1280495 w 2809875"/>
                <a:gd name="connsiteY221" fmla="*/ 158730 h 1352550"/>
                <a:gd name="connsiteX222" fmla="*/ 1251349 w 2809875"/>
                <a:gd name="connsiteY222" fmla="*/ 130441 h 1352550"/>
                <a:gd name="connsiteX223" fmla="*/ 1298878 w 2809875"/>
                <a:gd name="connsiteY223" fmla="*/ 132822 h 1352550"/>
                <a:gd name="connsiteX224" fmla="*/ 1309927 w 2809875"/>
                <a:gd name="connsiteY224" fmla="*/ 151396 h 1352550"/>
                <a:gd name="connsiteX225" fmla="*/ 1296211 w 2809875"/>
                <a:gd name="connsiteY225" fmla="*/ 164826 h 1352550"/>
                <a:gd name="connsiteX226" fmla="*/ 1280495 w 2809875"/>
                <a:gd name="connsiteY226" fmla="*/ 158730 h 1352550"/>
                <a:gd name="connsiteX227" fmla="*/ 1326025 w 2809875"/>
                <a:gd name="connsiteY227" fmla="*/ 408666 h 1352550"/>
                <a:gd name="connsiteX228" fmla="*/ 1325929 w 2809875"/>
                <a:gd name="connsiteY228" fmla="*/ 408380 h 1352550"/>
                <a:gd name="connsiteX229" fmla="*/ 1326025 w 2809875"/>
                <a:gd name="connsiteY229" fmla="*/ 408666 h 1352550"/>
                <a:gd name="connsiteX230" fmla="*/ 1326120 w 2809875"/>
                <a:gd name="connsiteY230" fmla="*/ 407237 h 1352550"/>
                <a:gd name="connsiteX231" fmla="*/ 1325453 w 2809875"/>
                <a:gd name="connsiteY231" fmla="*/ 407428 h 1352550"/>
                <a:gd name="connsiteX232" fmla="*/ 1322500 w 2809875"/>
                <a:gd name="connsiteY232" fmla="*/ 401617 h 1352550"/>
                <a:gd name="connsiteX233" fmla="*/ 1325072 w 2809875"/>
                <a:gd name="connsiteY233" fmla="*/ 385330 h 1352550"/>
                <a:gd name="connsiteX234" fmla="*/ 1316500 w 2809875"/>
                <a:gd name="connsiteY234" fmla="*/ 368756 h 1352550"/>
                <a:gd name="connsiteX235" fmla="*/ 1337645 w 2809875"/>
                <a:gd name="connsiteY235" fmla="*/ 362946 h 1352550"/>
                <a:gd name="connsiteX236" fmla="*/ 1340312 w 2809875"/>
                <a:gd name="connsiteY236" fmla="*/ 390664 h 1352550"/>
                <a:gd name="connsiteX237" fmla="*/ 1331454 w 2809875"/>
                <a:gd name="connsiteY237" fmla="*/ 403618 h 1352550"/>
                <a:gd name="connsiteX238" fmla="*/ 1326120 w 2809875"/>
                <a:gd name="connsiteY238" fmla="*/ 407237 h 1352550"/>
                <a:gd name="connsiteX239" fmla="*/ 1386223 w 2809875"/>
                <a:gd name="connsiteY239" fmla="*/ 379329 h 1352550"/>
                <a:gd name="connsiteX240" fmla="*/ 1374221 w 2809875"/>
                <a:gd name="connsiteY240" fmla="*/ 358945 h 1352550"/>
                <a:gd name="connsiteX241" fmla="*/ 1413655 w 2809875"/>
                <a:gd name="connsiteY241" fmla="*/ 322655 h 1352550"/>
                <a:gd name="connsiteX242" fmla="*/ 1432514 w 2809875"/>
                <a:gd name="connsiteY242" fmla="*/ 336467 h 1352550"/>
                <a:gd name="connsiteX243" fmla="*/ 1386223 w 2809875"/>
                <a:gd name="connsiteY243" fmla="*/ 379329 h 1352550"/>
                <a:gd name="connsiteX244" fmla="*/ 1781986 w 2809875"/>
                <a:gd name="connsiteY244" fmla="*/ 291794 h 1352550"/>
                <a:gd name="connsiteX245" fmla="*/ 1935148 w 2809875"/>
                <a:gd name="connsiteY245" fmla="*/ 354373 h 1352550"/>
                <a:gd name="connsiteX246" fmla="*/ 2007824 w 2809875"/>
                <a:gd name="connsiteY246" fmla="*/ 408285 h 1352550"/>
                <a:gd name="connsiteX247" fmla="*/ 1999156 w 2809875"/>
                <a:gd name="connsiteY247" fmla="*/ 414667 h 1352550"/>
                <a:gd name="connsiteX248" fmla="*/ 1985345 w 2809875"/>
                <a:gd name="connsiteY248" fmla="*/ 431145 h 1352550"/>
                <a:gd name="connsiteX249" fmla="*/ 1972201 w 2809875"/>
                <a:gd name="connsiteY249" fmla="*/ 413047 h 1352550"/>
                <a:gd name="connsiteX250" fmla="*/ 1950579 w 2809875"/>
                <a:gd name="connsiteY250" fmla="*/ 409904 h 1352550"/>
                <a:gd name="connsiteX251" fmla="*/ 1781986 w 2809875"/>
                <a:gd name="connsiteY251" fmla="*/ 291794 h 1352550"/>
                <a:gd name="connsiteX252" fmla="*/ 2570752 w 2809875"/>
                <a:gd name="connsiteY252" fmla="*/ 1102372 h 1352550"/>
                <a:gd name="connsiteX253" fmla="*/ 2578372 w 2809875"/>
                <a:gd name="connsiteY253" fmla="*/ 1118945 h 1352550"/>
                <a:gd name="connsiteX254" fmla="*/ 2587516 w 2809875"/>
                <a:gd name="connsiteY254" fmla="*/ 1127613 h 1352550"/>
                <a:gd name="connsiteX255" fmla="*/ 2349200 w 2809875"/>
                <a:gd name="connsiteY255" fmla="*/ 980166 h 1352550"/>
                <a:gd name="connsiteX256" fmla="*/ 2316148 w 2809875"/>
                <a:gd name="connsiteY256" fmla="*/ 944066 h 1352550"/>
                <a:gd name="connsiteX257" fmla="*/ 2329198 w 2809875"/>
                <a:gd name="connsiteY257" fmla="*/ 944733 h 1352550"/>
                <a:gd name="connsiteX258" fmla="*/ 2386824 w 2809875"/>
                <a:gd name="connsiteY258" fmla="*/ 898251 h 1352550"/>
                <a:gd name="connsiteX259" fmla="*/ 2342152 w 2809875"/>
                <a:gd name="connsiteY259" fmla="*/ 881582 h 1352550"/>
                <a:gd name="connsiteX260" fmla="*/ 2297479 w 2809875"/>
                <a:gd name="connsiteY260" fmla="*/ 921492 h 1352550"/>
                <a:gd name="connsiteX261" fmla="*/ 2240425 w 2809875"/>
                <a:gd name="connsiteY261" fmla="*/ 841196 h 1352550"/>
                <a:gd name="connsiteX262" fmla="*/ 2316434 w 2809875"/>
                <a:gd name="connsiteY262" fmla="*/ 797000 h 1352550"/>
                <a:gd name="connsiteX263" fmla="*/ 2293860 w 2809875"/>
                <a:gd name="connsiteY263" fmla="*/ 788713 h 1352550"/>
                <a:gd name="connsiteX264" fmla="*/ 2269952 w 2809875"/>
                <a:gd name="connsiteY264" fmla="*/ 786713 h 1352550"/>
                <a:gd name="connsiteX265" fmla="*/ 2225089 w 2809875"/>
                <a:gd name="connsiteY265" fmla="*/ 817098 h 1352550"/>
                <a:gd name="connsiteX266" fmla="*/ 2164129 w 2809875"/>
                <a:gd name="connsiteY266" fmla="*/ 713085 h 1352550"/>
                <a:gd name="connsiteX267" fmla="*/ 2173750 w 2809875"/>
                <a:gd name="connsiteY267" fmla="*/ 717943 h 1352550"/>
                <a:gd name="connsiteX268" fmla="*/ 2186418 w 2809875"/>
                <a:gd name="connsiteY268" fmla="*/ 718800 h 1352550"/>
                <a:gd name="connsiteX269" fmla="*/ 2221946 w 2809875"/>
                <a:gd name="connsiteY269" fmla="*/ 692130 h 1352550"/>
                <a:gd name="connsiteX270" fmla="*/ 2215850 w 2809875"/>
                <a:gd name="connsiteY270" fmla="*/ 671651 h 1352550"/>
                <a:gd name="connsiteX271" fmla="*/ 2200134 w 2809875"/>
                <a:gd name="connsiteY271" fmla="*/ 662126 h 1352550"/>
                <a:gd name="connsiteX272" fmla="*/ 2187466 w 2809875"/>
                <a:gd name="connsiteY272" fmla="*/ 661269 h 1352550"/>
                <a:gd name="connsiteX273" fmla="*/ 2151937 w 2809875"/>
                <a:gd name="connsiteY273" fmla="*/ 687939 h 1352550"/>
                <a:gd name="connsiteX274" fmla="*/ 2150699 w 2809875"/>
                <a:gd name="connsiteY274" fmla="*/ 689272 h 1352550"/>
                <a:gd name="connsiteX275" fmla="*/ 2120124 w 2809875"/>
                <a:gd name="connsiteY275" fmla="*/ 636218 h 1352550"/>
                <a:gd name="connsiteX276" fmla="*/ 2106122 w 2809875"/>
                <a:gd name="connsiteY276" fmla="*/ 612977 h 1352550"/>
                <a:gd name="connsiteX277" fmla="*/ 2117361 w 2809875"/>
                <a:gd name="connsiteY277" fmla="*/ 601833 h 1352550"/>
                <a:gd name="connsiteX278" fmla="*/ 2120028 w 2809875"/>
                <a:gd name="connsiteY278" fmla="*/ 586307 h 1352550"/>
                <a:gd name="connsiteX279" fmla="*/ 2109837 w 2809875"/>
                <a:gd name="connsiteY279" fmla="*/ 571639 h 1352550"/>
                <a:gd name="connsiteX280" fmla="*/ 2092787 w 2809875"/>
                <a:gd name="connsiteY280" fmla="*/ 566495 h 1352550"/>
                <a:gd name="connsiteX281" fmla="*/ 2080405 w 2809875"/>
                <a:gd name="connsiteY281" fmla="*/ 572401 h 1352550"/>
                <a:gd name="connsiteX282" fmla="*/ 2008205 w 2809875"/>
                <a:gd name="connsiteY282" fmla="*/ 473626 h 1352550"/>
                <a:gd name="connsiteX283" fmla="*/ 2037447 w 2809875"/>
                <a:gd name="connsiteY283" fmla="*/ 441242 h 1352550"/>
                <a:gd name="connsiteX284" fmla="*/ 2038876 w 2809875"/>
                <a:gd name="connsiteY284" fmla="*/ 436955 h 1352550"/>
                <a:gd name="connsiteX285" fmla="*/ 2229566 w 2809875"/>
                <a:gd name="connsiteY285" fmla="*/ 675557 h 1352550"/>
                <a:gd name="connsiteX286" fmla="*/ 2489694 w 2809875"/>
                <a:gd name="connsiteY286" fmla="*/ 965974 h 1352550"/>
                <a:gd name="connsiteX287" fmla="*/ 2408922 w 2809875"/>
                <a:gd name="connsiteY287" fmla="*/ 1006931 h 1352550"/>
                <a:gd name="connsiteX288" fmla="*/ 2413208 w 2809875"/>
                <a:gd name="connsiteY288" fmla="*/ 1023600 h 1352550"/>
                <a:gd name="connsiteX289" fmla="*/ 2429877 w 2809875"/>
                <a:gd name="connsiteY289" fmla="*/ 1047793 h 1352550"/>
                <a:gd name="connsiteX290" fmla="*/ 2515983 w 2809875"/>
                <a:gd name="connsiteY290" fmla="*/ 1000073 h 1352550"/>
                <a:gd name="connsiteX291" fmla="*/ 2507982 w 2809875"/>
                <a:gd name="connsiteY291" fmla="*/ 979690 h 1352550"/>
                <a:gd name="connsiteX292" fmla="*/ 2642665 w 2809875"/>
                <a:gd name="connsiteY292" fmla="*/ 1053985 h 1352550"/>
                <a:gd name="connsiteX293" fmla="*/ 2570752 w 2809875"/>
                <a:gd name="connsiteY293" fmla="*/ 1102372 h 135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</a:cxnLst>
              <a:rect l="l" t="t" r="r" b="b"/>
              <a:pathLst>
                <a:path w="2809875" h="1352550">
                  <a:moveTo>
                    <a:pt x="2774491" y="1053413"/>
                  </a:moveTo>
                  <a:cubicBezTo>
                    <a:pt x="2462071" y="1045793"/>
                    <a:pt x="2311386" y="717562"/>
                    <a:pt x="2137364" y="509250"/>
                  </a:cubicBezTo>
                  <a:cubicBezTo>
                    <a:pt x="2000204" y="345039"/>
                    <a:pt x="1763793" y="186638"/>
                    <a:pt x="1546528" y="275506"/>
                  </a:cubicBezTo>
                  <a:cubicBezTo>
                    <a:pt x="1525288" y="281602"/>
                    <a:pt x="1505380" y="289984"/>
                    <a:pt x="1486616" y="300176"/>
                  </a:cubicBezTo>
                  <a:cubicBezTo>
                    <a:pt x="1486521" y="299224"/>
                    <a:pt x="1486426" y="298271"/>
                    <a:pt x="1486330" y="297414"/>
                  </a:cubicBezTo>
                  <a:cubicBezTo>
                    <a:pt x="1482997" y="277888"/>
                    <a:pt x="1467376" y="258647"/>
                    <a:pt x="1448707" y="247312"/>
                  </a:cubicBezTo>
                  <a:cubicBezTo>
                    <a:pt x="1452040" y="244169"/>
                    <a:pt x="1453564" y="239311"/>
                    <a:pt x="1451469" y="232834"/>
                  </a:cubicBezTo>
                  <a:cubicBezTo>
                    <a:pt x="1436419" y="186829"/>
                    <a:pt x="1414035" y="146347"/>
                    <a:pt x="1383079" y="109105"/>
                  </a:cubicBezTo>
                  <a:cubicBezTo>
                    <a:pt x="1376888" y="101675"/>
                    <a:pt x="1363553" y="96817"/>
                    <a:pt x="1355647" y="105009"/>
                  </a:cubicBezTo>
                  <a:cubicBezTo>
                    <a:pt x="1345455" y="115486"/>
                    <a:pt x="1335168" y="125869"/>
                    <a:pt x="1324786" y="136251"/>
                  </a:cubicBezTo>
                  <a:cubicBezTo>
                    <a:pt x="1320976" y="113200"/>
                    <a:pt x="1305736" y="91864"/>
                    <a:pt x="1282781" y="84625"/>
                  </a:cubicBezTo>
                  <a:cubicBezTo>
                    <a:pt x="1260207" y="77482"/>
                    <a:pt x="1237442" y="87864"/>
                    <a:pt x="1226393" y="108533"/>
                  </a:cubicBezTo>
                  <a:cubicBezTo>
                    <a:pt x="1207724" y="143490"/>
                    <a:pt x="1232680" y="185400"/>
                    <a:pt x="1267446" y="192734"/>
                  </a:cubicBezTo>
                  <a:cubicBezTo>
                    <a:pt x="1244871" y="214451"/>
                    <a:pt x="1222012" y="235787"/>
                    <a:pt x="1198771" y="256837"/>
                  </a:cubicBezTo>
                  <a:cubicBezTo>
                    <a:pt x="1192198" y="249027"/>
                    <a:pt x="1177816" y="244550"/>
                    <a:pt x="1170005" y="252456"/>
                  </a:cubicBezTo>
                  <a:cubicBezTo>
                    <a:pt x="1165624" y="256837"/>
                    <a:pt x="1159146" y="256742"/>
                    <a:pt x="1155241" y="251503"/>
                  </a:cubicBezTo>
                  <a:cubicBezTo>
                    <a:pt x="1150384" y="244931"/>
                    <a:pt x="1154479" y="233977"/>
                    <a:pt x="1158480" y="228072"/>
                  </a:cubicBezTo>
                  <a:cubicBezTo>
                    <a:pt x="1165052" y="218452"/>
                    <a:pt x="1189817" y="205879"/>
                    <a:pt x="1191627" y="225310"/>
                  </a:cubicBezTo>
                  <a:cubicBezTo>
                    <a:pt x="1193341" y="242836"/>
                    <a:pt x="1227631" y="245693"/>
                    <a:pt x="1225536" y="224643"/>
                  </a:cubicBezTo>
                  <a:cubicBezTo>
                    <a:pt x="1223345" y="202164"/>
                    <a:pt x="1200771" y="188543"/>
                    <a:pt x="1180101" y="186352"/>
                  </a:cubicBezTo>
                  <a:cubicBezTo>
                    <a:pt x="1156575" y="183876"/>
                    <a:pt x="1134096" y="196068"/>
                    <a:pt x="1123618" y="217404"/>
                  </a:cubicBezTo>
                  <a:cubicBezTo>
                    <a:pt x="1107616" y="249979"/>
                    <a:pt x="1136477" y="283698"/>
                    <a:pt x="1166862" y="285412"/>
                  </a:cubicBezTo>
                  <a:cubicBezTo>
                    <a:pt x="1163528" y="288365"/>
                    <a:pt x="1160290" y="291318"/>
                    <a:pt x="1156956" y="294271"/>
                  </a:cubicBezTo>
                  <a:cubicBezTo>
                    <a:pt x="1149526" y="300748"/>
                    <a:pt x="1152288" y="309225"/>
                    <a:pt x="1158670" y="314845"/>
                  </a:cubicBezTo>
                  <a:cubicBezTo>
                    <a:pt x="1150574" y="318559"/>
                    <a:pt x="1146478" y="329608"/>
                    <a:pt x="1155717" y="339514"/>
                  </a:cubicBezTo>
                  <a:cubicBezTo>
                    <a:pt x="1189436" y="375424"/>
                    <a:pt x="1232680" y="396379"/>
                    <a:pt x="1280495" y="400855"/>
                  </a:cubicBezTo>
                  <a:cubicBezTo>
                    <a:pt x="1289830" y="420191"/>
                    <a:pt x="1313928" y="434860"/>
                    <a:pt x="1336978" y="436765"/>
                  </a:cubicBezTo>
                  <a:cubicBezTo>
                    <a:pt x="1331168" y="444289"/>
                    <a:pt x="1325358" y="451909"/>
                    <a:pt x="1319738" y="459529"/>
                  </a:cubicBezTo>
                  <a:cubicBezTo>
                    <a:pt x="1247158" y="558494"/>
                    <a:pt x="1180578" y="657173"/>
                    <a:pt x="1084566" y="735754"/>
                  </a:cubicBezTo>
                  <a:cubicBezTo>
                    <a:pt x="1050847" y="763377"/>
                    <a:pt x="1014557" y="788428"/>
                    <a:pt x="976266" y="809954"/>
                  </a:cubicBezTo>
                  <a:cubicBezTo>
                    <a:pt x="981600" y="800048"/>
                    <a:pt x="983791" y="788237"/>
                    <a:pt x="981315" y="776045"/>
                  </a:cubicBezTo>
                  <a:cubicBezTo>
                    <a:pt x="978743" y="763663"/>
                    <a:pt x="972552" y="752900"/>
                    <a:pt x="964265" y="744327"/>
                  </a:cubicBezTo>
                  <a:cubicBezTo>
                    <a:pt x="972171" y="706989"/>
                    <a:pt x="959217" y="631170"/>
                    <a:pt x="914354" y="621359"/>
                  </a:cubicBezTo>
                  <a:cubicBezTo>
                    <a:pt x="913592" y="621169"/>
                    <a:pt x="912735" y="621169"/>
                    <a:pt x="911973" y="621074"/>
                  </a:cubicBezTo>
                  <a:cubicBezTo>
                    <a:pt x="909972" y="616501"/>
                    <a:pt x="907687" y="612596"/>
                    <a:pt x="905496" y="610977"/>
                  </a:cubicBezTo>
                  <a:cubicBezTo>
                    <a:pt x="892828" y="601357"/>
                    <a:pt x="880921" y="598690"/>
                    <a:pt x="868920" y="599737"/>
                  </a:cubicBezTo>
                  <a:cubicBezTo>
                    <a:pt x="872444" y="592499"/>
                    <a:pt x="874540" y="584593"/>
                    <a:pt x="871872" y="576877"/>
                  </a:cubicBezTo>
                  <a:cubicBezTo>
                    <a:pt x="868539" y="567257"/>
                    <a:pt x="858061" y="561733"/>
                    <a:pt x="849584" y="557256"/>
                  </a:cubicBezTo>
                  <a:cubicBezTo>
                    <a:pt x="830248" y="547064"/>
                    <a:pt x="809198" y="541063"/>
                    <a:pt x="789005" y="552875"/>
                  </a:cubicBezTo>
                  <a:cubicBezTo>
                    <a:pt x="769860" y="564114"/>
                    <a:pt x="764050" y="587736"/>
                    <a:pt x="779480" y="604691"/>
                  </a:cubicBezTo>
                  <a:cubicBezTo>
                    <a:pt x="785195" y="610977"/>
                    <a:pt x="794149" y="617549"/>
                    <a:pt x="803959" y="622407"/>
                  </a:cubicBezTo>
                  <a:cubicBezTo>
                    <a:pt x="784242" y="629075"/>
                    <a:pt x="764335" y="633742"/>
                    <a:pt x="743761" y="637837"/>
                  </a:cubicBezTo>
                  <a:cubicBezTo>
                    <a:pt x="744047" y="637457"/>
                    <a:pt x="744333" y="636980"/>
                    <a:pt x="744428" y="636504"/>
                  </a:cubicBezTo>
                  <a:cubicBezTo>
                    <a:pt x="750524" y="615549"/>
                    <a:pt x="755667" y="586307"/>
                    <a:pt x="734332" y="572115"/>
                  </a:cubicBezTo>
                  <a:cubicBezTo>
                    <a:pt x="712996" y="557923"/>
                    <a:pt x="678515" y="560971"/>
                    <a:pt x="655941" y="570210"/>
                  </a:cubicBezTo>
                  <a:cubicBezTo>
                    <a:pt x="632700" y="579735"/>
                    <a:pt x="613364" y="601928"/>
                    <a:pt x="621841" y="628217"/>
                  </a:cubicBezTo>
                  <a:cubicBezTo>
                    <a:pt x="625651" y="640219"/>
                    <a:pt x="633271" y="648315"/>
                    <a:pt x="642796" y="653459"/>
                  </a:cubicBezTo>
                  <a:cubicBezTo>
                    <a:pt x="633938" y="656030"/>
                    <a:pt x="626794" y="659459"/>
                    <a:pt x="623270" y="664031"/>
                  </a:cubicBezTo>
                  <a:cubicBezTo>
                    <a:pt x="615459" y="674128"/>
                    <a:pt x="616983" y="700226"/>
                    <a:pt x="620889" y="714418"/>
                  </a:cubicBezTo>
                  <a:cubicBezTo>
                    <a:pt x="619460" y="714323"/>
                    <a:pt x="618508" y="714418"/>
                    <a:pt x="618508" y="714609"/>
                  </a:cubicBezTo>
                  <a:cubicBezTo>
                    <a:pt x="620603" y="750613"/>
                    <a:pt x="628604" y="784808"/>
                    <a:pt x="642701" y="817955"/>
                  </a:cubicBezTo>
                  <a:cubicBezTo>
                    <a:pt x="643939" y="820908"/>
                    <a:pt x="649273" y="822908"/>
                    <a:pt x="655274" y="824337"/>
                  </a:cubicBezTo>
                  <a:cubicBezTo>
                    <a:pt x="651559" y="831957"/>
                    <a:pt x="650226" y="840815"/>
                    <a:pt x="652131" y="850150"/>
                  </a:cubicBezTo>
                  <a:cubicBezTo>
                    <a:pt x="654512" y="861866"/>
                    <a:pt x="661656" y="871200"/>
                    <a:pt x="670895" y="877963"/>
                  </a:cubicBezTo>
                  <a:cubicBezTo>
                    <a:pt x="600886" y="858151"/>
                    <a:pt x="535830" y="811764"/>
                    <a:pt x="482300" y="764329"/>
                  </a:cubicBezTo>
                  <a:cubicBezTo>
                    <a:pt x="405528" y="696511"/>
                    <a:pt x="341806" y="613834"/>
                    <a:pt x="295610" y="522394"/>
                  </a:cubicBezTo>
                  <a:cubicBezTo>
                    <a:pt x="212171" y="356945"/>
                    <a:pt x="190263" y="161587"/>
                    <a:pt x="62247" y="20141"/>
                  </a:cubicBezTo>
                  <a:cubicBezTo>
                    <a:pt x="53675" y="10711"/>
                    <a:pt x="9193" y="-1766"/>
                    <a:pt x="25671" y="16522"/>
                  </a:cubicBezTo>
                  <a:cubicBezTo>
                    <a:pt x="106158" y="105390"/>
                    <a:pt x="144162" y="218071"/>
                    <a:pt x="182358" y="329418"/>
                  </a:cubicBezTo>
                  <a:cubicBezTo>
                    <a:pt x="219029" y="436193"/>
                    <a:pt x="260653" y="538873"/>
                    <a:pt x="327519" y="630694"/>
                  </a:cubicBezTo>
                  <a:cubicBezTo>
                    <a:pt x="388574" y="714418"/>
                    <a:pt x="481157" y="811097"/>
                    <a:pt x="586122" y="868057"/>
                  </a:cubicBezTo>
                  <a:cubicBezTo>
                    <a:pt x="520495" y="849388"/>
                    <a:pt x="458964" y="816431"/>
                    <a:pt x="405243" y="772521"/>
                  </a:cubicBezTo>
                  <a:cubicBezTo>
                    <a:pt x="299229" y="686034"/>
                    <a:pt x="223601" y="563352"/>
                    <a:pt x="181500" y="434098"/>
                  </a:cubicBezTo>
                  <a:cubicBezTo>
                    <a:pt x="140352" y="307701"/>
                    <a:pt x="128446" y="172827"/>
                    <a:pt x="40626" y="66909"/>
                  </a:cubicBezTo>
                  <a:cubicBezTo>
                    <a:pt x="21480" y="43858"/>
                    <a:pt x="-5285" y="70052"/>
                    <a:pt x="13575" y="92817"/>
                  </a:cubicBezTo>
                  <a:cubicBezTo>
                    <a:pt x="97490" y="194068"/>
                    <a:pt x="104538" y="332180"/>
                    <a:pt x="145877" y="452195"/>
                  </a:cubicBezTo>
                  <a:cubicBezTo>
                    <a:pt x="170547" y="523823"/>
                    <a:pt x="205218" y="592499"/>
                    <a:pt x="248461" y="654983"/>
                  </a:cubicBezTo>
                  <a:cubicBezTo>
                    <a:pt x="244175" y="659269"/>
                    <a:pt x="241508" y="664888"/>
                    <a:pt x="242079" y="671651"/>
                  </a:cubicBezTo>
                  <a:cubicBezTo>
                    <a:pt x="258939" y="889393"/>
                    <a:pt x="257320" y="1107706"/>
                    <a:pt x="237888" y="1325257"/>
                  </a:cubicBezTo>
                  <a:cubicBezTo>
                    <a:pt x="235412" y="1352879"/>
                    <a:pt x="282751" y="1351736"/>
                    <a:pt x="285037" y="1325924"/>
                  </a:cubicBezTo>
                  <a:cubicBezTo>
                    <a:pt x="303325" y="1121708"/>
                    <a:pt x="305325" y="916825"/>
                    <a:pt x="292086" y="712323"/>
                  </a:cubicBezTo>
                  <a:cubicBezTo>
                    <a:pt x="300563" y="722419"/>
                    <a:pt x="309231" y="732325"/>
                    <a:pt x="318184" y="741946"/>
                  </a:cubicBezTo>
                  <a:cubicBezTo>
                    <a:pt x="475728" y="910443"/>
                    <a:pt x="704518" y="974070"/>
                    <a:pt x="921974" y="887583"/>
                  </a:cubicBezTo>
                  <a:cubicBezTo>
                    <a:pt x="1034845" y="842720"/>
                    <a:pt x="1134858" y="765663"/>
                    <a:pt x="1215725" y="675842"/>
                  </a:cubicBezTo>
                  <a:cubicBezTo>
                    <a:pt x="1297450" y="585069"/>
                    <a:pt x="1352599" y="471531"/>
                    <a:pt x="1442896" y="388473"/>
                  </a:cubicBezTo>
                  <a:cubicBezTo>
                    <a:pt x="1474615" y="359231"/>
                    <a:pt x="1509857" y="338467"/>
                    <a:pt x="1546814" y="325417"/>
                  </a:cubicBezTo>
                  <a:cubicBezTo>
                    <a:pt x="1543290" y="573734"/>
                    <a:pt x="1539861" y="822146"/>
                    <a:pt x="1536336" y="1070463"/>
                  </a:cubicBezTo>
                  <a:cubicBezTo>
                    <a:pt x="1536146" y="1081702"/>
                    <a:pt x="1562721" y="1116754"/>
                    <a:pt x="1562911" y="1102753"/>
                  </a:cubicBezTo>
                  <a:cubicBezTo>
                    <a:pt x="1566435" y="849292"/>
                    <a:pt x="1570055" y="595832"/>
                    <a:pt x="1573579" y="342372"/>
                  </a:cubicBezTo>
                  <a:cubicBezTo>
                    <a:pt x="1573675" y="337514"/>
                    <a:pt x="1568626" y="328084"/>
                    <a:pt x="1562911" y="320179"/>
                  </a:cubicBezTo>
                  <a:cubicBezTo>
                    <a:pt x="1571674" y="317607"/>
                    <a:pt x="1580533" y="315511"/>
                    <a:pt x="1589391" y="313797"/>
                  </a:cubicBezTo>
                  <a:cubicBezTo>
                    <a:pt x="1586343" y="316559"/>
                    <a:pt x="1584533" y="320274"/>
                    <a:pt x="1584819" y="324751"/>
                  </a:cubicBezTo>
                  <a:cubicBezTo>
                    <a:pt x="1595392" y="466673"/>
                    <a:pt x="1598344" y="609072"/>
                    <a:pt x="1592248" y="751375"/>
                  </a:cubicBezTo>
                  <a:cubicBezTo>
                    <a:pt x="1589295" y="819955"/>
                    <a:pt x="1584438" y="888535"/>
                    <a:pt x="1577484" y="956830"/>
                  </a:cubicBezTo>
                  <a:cubicBezTo>
                    <a:pt x="1574341" y="988262"/>
                    <a:pt x="1552624" y="1049699"/>
                    <a:pt x="1583009" y="1073797"/>
                  </a:cubicBezTo>
                  <a:cubicBezTo>
                    <a:pt x="1596439" y="1084465"/>
                    <a:pt x="1627586" y="1068082"/>
                    <a:pt x="1611393" y="1055318"/>
                  </a:cubicBezTo>
                  <a:cubicBezTo>
                    <a:pt x="1593963" y="1041507"/>
                    <a:pt x="1610822" y="976737"/>
                    <a:pt x="1612632" y="958925"/>
                  </a:cubicBezTo>
                  <a:cubicBezTo>
                    <a:pt x="1615775" y="927874"/>
                    <a:pt x="1618442" y="896822"/>
                    <a:pt x="1620823" y="865675"/>
                  </a:cubicBezTo>
                  <a:cubicBezTo>
                    <a:pt x="1625491" y="803382"/>
                    <a:pt x="1628443" y="741088"/>
                    <a:pt x="1629777" y="678700"/>
                  </a:cubicBezTo>
                  <a:cubicBezTo>
                    <a:pt x="1632444" y="558875"/>
                    <a:pt x="1629015" y="439051"/>
                    <a:pt x="1620061" y="319512"/>
                  </a:cubicBezTo>
                  <a:cubicBezTo>
                    <a:pt x="1619776" y="315130"/>
                    <a:pt x="1617394" y="312082"/>
                    <a:pt x="1614060" y="310273"/>
                  </a:cubicBezTo>
                  <a:cubicBezTo>
                    <a:pt x="1682641" y="303034"/>
                    <a:pt x="1753983" y="319036"/>
                    <a:pt x="1819705" y="354945"/>
                  </a:cubicBezTo>
                  <a:cubicBezTo>
                    <a:pt x="1867997" y="381424"/>
                    <a:pt x="1909526" y="416381"/>
                    <a:pt x="1946388" y="456100"/>
                  </a:cubicBezTo>
                  <a:cubicBezTo>
                    <a:pt x="1948674" y="462958"/>
                    <a:pt x="1952008" y="469626"/>
                    <a:pt x="1956389" y="475912"/>
                  </a:cubicBezTo>
                  <a:cubicBezTo>
                    <a:pt x="1960104" y="481151"/>
                    <a:pt x="1967914" y="488009"/>
                    <a:pt x="1975630" y="489724"/>
                  </a:cubicBezTo>
                  <a:cubicBezTo>
                    <a:pt x="2005824" y="526776"/>
                    <a:pt x="2032875" y="566876"/>
                    <a:pt x="2057926" y="607548"/>
                  </a:cubicBezTo>
                  <a:cubicBezTo>
                    <a:pt x="2059068" y="611834"/>
                    <a:pt x="2061831" y="616311"/>
                    <a:pt x="2065355" y="619550"/>
                  </a:cubicBezTo>
                  <a:cubicBezTo>
                    <a:pt x="2074690" y="634885"/>
                    <a:pt x="2083738" y="650220"/>
                    <a:pt x="2092597" y="665555"/>
                  </a:cubicBezTo>
                  <a:cubicBezTo>
                    <a:pt x="2166320" y="792428"/>
                    <a:pt x="2234519" y="927112"/>
                    <a:pt x="2344152" y="1027791"/>
                  </a:cubicBezTo>
                  <a:cubicBezTo>
                    <a:pt x="2377203" y="1058176"/>
                    <a:pt x="2413208" y="1084846"/>
                    <a:pt x="2451308" y="1107610"/>
                  </a:cubicBezTo>
                  <a:cubicBezTo>
                    <a:pt x="2446545" y="1109896"/>
                    <a:pt x="2443212" y="1112944"/>
                    <a:pt x="2443212" y="1116850"/>
                  </a:cubicBezTo>
                  <a:cubicBezTo>
                    <a:pt x="2442736" y="1168475"/>
                    <a:pt x="2440831" y="1220101"/>
                    <a:pt x="2437592" y="1271631"/>
                  </a:cubicBezTo>
                  <a:cubicBezTo>
                    <a:pt x="2436925" y="1282490"/>
                    <a:pt x="2483693" y="1279251"/>
                    <a:pt x="2484645" y="1264392"/>
                  </a:cubicBezTo>
                  <a:cubicBezTo>
                    <a:pt x="2487503" y="1219339"/>
                    <a:pt x="2489027" y="1174190"/>
                    <a:pt x="2489789" y="1129042"/>
                  </a:cubicBezTo>
                  <a:cubicBezTo>
                    <a:pt x="2498647" y="1133614"/>
                    <a:pt x="2507601" y="1137995"/>
                    <a:pt x="2516650" y="1142091"/>
                  </a:cubicBezTo>
                  <a:cubicBezTo>
                    <a:pt x="2508172" y="1146377"/>
                    <a:pt x="2500743" y="1151426"/>
                    <a:pt x="2501028" y="1156664"/>
                  </a:cubicBezTo>
                  <a:cubicBezTo>
                    <a:pt x="2502838" y="1191716"/>
                    <a:pt x="2501314" y="1226483"/>
                    <a:pt x="2496457" y="1261249"/>
                  </a:cubicBezTo>
                  <a:cubicBezTo>
                    <a:pt x="2496266" y="1262868"/>
                    <a:pt x="2535128" y="1250200"/>
                    <a:pt x="2536747" y="1239055"/>
                  </a:cubicBezTo>
                  <a:cubicBezTo>
                    <a:pt x="2540748" y="1210480"/>
                    <a:pt x="2542462" y="1181810"/>
                    <a:pt x="2542177" y="1153045"/>
                  </a:cubicBezTo>
                  <a:cubicBezTo>
                    <a:pt x="2596660" y="1175238"/>
                    <a:pt x="2654095" y="1190478"/>
                    <a:pt x="2713150" y="1198098"/>
                  </a:cubicBezTo>
                  <a:cubicBezTo>
                    <a:pt x="2742773" y="1201908"/>
                    <a:pt x="2732962" y="1158569"/>
                    <a:pt x="2708959" y="1155521"/>
                  </a:cubicBezTo>
                  <a:cubicBezTo>
                    <a:pt x="2674574" y="1151140"/>
                    <a:pt x="2640856" y="1143996"/>
                    <a:pt x="2607899" y="1134185"/>
                  </a:cubicBezTo>
                  <a:cubicBezTo>
                    <a:pt x="2638093" y="1130090"/>
                    <a:pt x="2664287" y="1112183"/>
                    <a:pt x="2678289" y="1084751"/>
                  </a:cubicBezTo>
                  <a:cubicBezTo>
                    <a:pt x="2681337" y="1078750"/>
                    <a:pt x="2669335" y="1067225"/>
                    <a:pt x="2658286" y="1059795"/>
                  </a:cubicBezTo>
                  <a:cubicBezTo>
                    <a:pt x="2701053" y="1074273"/>
                    <a:pt x="2746393" y="1082845"/>
                    <a:pt x="2794589" y="1083988"/>
                  </a:cubicBezTo>
                  <a:cubicBezTo>
                    <a:pt x="2821259" y="1084751"/>
                    <a:pt x="2788493" y="1053794"/>
                    <a:pt x="2774491" y="1053413"/>
                  </a:cubicBezTo>
                  <a:close/>
                  <a:moveTo>
                    <a:pt x="919116" y="793285"/>
                  </a:moveTo>
                  <a:cubicBezTo>
                    <a:pt x="918926" y="793095"/>
                    <a:pt x="918736" y="792904"/>
                    <a:pt x="918640" y="792524"/>
                  </a:cubicBezTo>
                  <a:cubicBezTo>
                    <a:pt x="917021" y="786999"/>
                    <a:pt x="919497" y="779284"/>
                    <a:pt x="924736" y="776426"/>
                  </a:cubicBezTo>
                  <a:cubicBezTo>
                    <a:pt x="928641" y="774331"/>
                    <a:pt x="931118" y="771473"/>
                    <a:pt x="932642" y="768330"/>
                  </a:cubicBezTo>
                  <a:cubicBezTo>
                    <a:pt x="936833" y="769854"/>
                    <a:pt x="940071" y="773664"/>
                    <a:pt x="940167" y="778141"/>
                  </a:cubicBezTo>
                  <a:cubicBezTo>
                    <a:pt x="940262" y="785475"/>
                    <a:pt x="932356" y="791380"/>
                    <a:pt x="925879" y="792904"/>
                  </a:cubicBezTo>
                  <a:cubicBezTo>
                    <a:pt x="923784" y="793476"/>
                    <a:pt x="921021" y="793857"/>
                    <a:pt x="919116" y="793285"/>
                  </a:cubicBezTo>
                  <a:close/>
                  <a:moveTo>
                    <a:pt x="919212" y="793381"/>
                  </a:moveTo>
                  <a:cubicBezTo>
                    <a:pt x="919974" y="793667"/>
                    <a:pt x="919688" y="793762"/>
                    <a:pt x="919212" y="793381"/>
                  </a:cubicBezTo>
                  <a:lnTo>
                    <a:pt x="919212" y="793381"/>
                  </a:lnTo>
                  <a:close/>
                  <a:moveTo>
                    <a:pt x="945405" y="718991"/>
                  </a:moveTo>
                  <a:cubicBezTo>
                    <a:pt x="944548" y="722229"/>
                    <a:pt x="946072" y="727182"/>
                    <a:pt x="948549" y="732040"/>
                  </a:cubicBezTo>
                  <a:cubicBezTo>
                    <a:pt x="938738" y="726706"/>
                    <a:pt x="927499" y="723753"/>
                    <a:pt x="915878" y="723943"/>
                  </a:cubicBezTo>
                  <a:cubicBezTo>
                    <a:pt x="908734" y="724039"/>
                    <a:pt x="904162" y="729087"/>
                    <a:pt x="902257" y="735183"/>
                  </a:cubicBezTo>
                  <a:cubicBezTo>
                    <a:pt x="902067" y="735278"/>
                    <a:pt x="901876" y="735278"/>
                    <a:pt x="901686" y="735374"/>
                  </a:cubicBezTo>
                  <a:cubicBezTo>
                    <a:pt x="881302" y="746137"/>
                    <a:pt x="873968" y="764996"/>
                    <a:pt x="875778" y="783570"/>
                  </a:cubicBezTo>
                  <a:cubicBezTo>
                    <a:pt x="871396" y="777950"/>
                    <a:pt x="864443" y="774807"/>
                    <a:pt x="856918" y="778808"/>
                  </a:cubicBezTo>
                  <a:cubicBezTo>
                    <a:pt x="825962" y="795191"/>
                    <a:pt x="793767" y="806335"/>
                    <a:pt x="759287" y="812335"/>
                  </a:cubicBezTo>
                  <a:cubicBezTo>
                    <a:pt x="754620" y="813193"/>
                    <a:pt x="751476" y="815574"/>
                    <a:pt x="749476" y="818622"/>
                  </a:cubicBezTo>
                  <a:cubicBezTo>
                    <a:pt x="736808" y="805382"/>
                    <a:pt x="716329" y="798905"/>
                    <a:pt x="698613" y="802906"/>
                  </a:cubicBezTo>
                  <a:cubicBezTo>
                    <a:pt x="693374" y="801477"/>
                    <a:pt x="687945" y="801001"/>
                    <a:pt x="683278" y="802144"/>
                  </a:cubicBezTo>
                  <a:cubicBezTo>
                    <a:pt x="678325" y="803382"/>
                    <a:pt x="673753" y="805477"/>
                    <a:pt x="669752" y="808144"/>
                  </a:cubicBezTo>
                  <a:cubicBezTo>
                    <a:pt x="662513" y="787475"/>
                    <a:pt x="657655" y="766330"/>
                    <a:pt x="654988" y="744517"/>
                  </a:cubicBezTo>
                  <a:cubicBezTo>
                    <a:pt x="680325" y="750042"/>
                    <a:pt x="713281" y="742232"/>
                    <a:pt x="734427" y="737469"/>
                  </a:cubicBezTo>
                  <a:cubicBezTo>
                    <a:pt x="771288" y="729087"/>
                    <a:pt x="802912" y="711561"/>
                    <a:pt x="835392" y="693083"/>
                  </a:cubicBezTo>
                  <a:cubicBezTo>
                    <a:pt x="852537" y="683272"/>
                    <a:pt x="869491" y="672985"/>
                    <a:pt x="887875" y="665460"/>
                  </a:cubicBezTo>
                  <a:cubicBezTo>
                    <a:pt x="896828" y="661650"/>
                    <a:pt x="906067" y="658507"/>
                    <a:pt x="915497" y="656030"/>
                  </a:cubicBezTo>
                  <a:cubicBezTo>
                    <a:pt x="945977" y="671842"/>
                    <a:pt x="955978" y="692797"/>
                    <a:pt x="945405" y="718991"/>
                  </a:cubicBezTo>
                  <a:close/>
                  <a:moveTo>
                    <a:pt x="695946" y="861484"/>
                  </a:moveTo>
                  <a:cubicBezTo>
                    <a:pt x="693279" y="862913"/>
                    <a:pt x="694612" y="860532"/>
                    <a:pt x="695946" y="861484"/>
                  </a:cubicBezTo>
                  <a:lnTo>
                    <a:pt x="695946" y="861484"/>
                  </a:lnTo>
                  <a:close/>
                  <a:moveTo>
                    <a:pt x="698899" y="860056"/>
                  </a:moveTo>
                  <a:cubicBezTo>
                    <a:pt x="697660" y="856532"/>
                    <a:pt x="697375" y="852341"/>
                    <a:pt x="697755" y="848626"/>
                  </a:cubicBezTo>
                  <a:cubicBezTo>
                    <a:pt x="698232" y="844149"/>
                    <a:pt x="700232" y="838053"/>
                    <a:pt x="703756" y="834148"/>
                  </a:cubicBezTo>
                  <a:cubicBezTo>
                    <a:pt x="707471" y="834910"/>
                    <a:pt x="711281" y="835195"/>
                    <a:pt x="714996" y="834624"/>
                  </a:cubicBezTo>
                  <a:cubicBezTo>
                    <a:pt x="714996" y="834910"/>
                    <a:pt x="715186" y="835100"/>
                    <a:pt x="715186" y="835386"/>
                  </a:cubicBezTo>
                  <a:cubicBezTo>
                    <a:pt x="715662" y="840053"/>
                    <a:pt x="714615" y="845006"/>
                    <a:pt x="712233" y="849102"/>
                  </a:cubicBezTo>
                  <a:cubicBezTo>
                    <a:pt x="709852" y="853007"/>
                    <a:pt x="706042" y="856532"/>
                    <a:pt x="702137" y="858722"/>
                  </a:cubicBezTo>
                  <a:cubicBezTo>
                    <a:pt x="701280" y="859199"/>
                    <a:pt x="700041" y="859579"/>
                    <a:pt x="698899" y="860056"/>
                  </a:cubicBezTo>
                  <a:close/>
                  <a:moveTo>
                    <a:pt x="701280" y="864247"/>
                  </a:moveTo>
                  <a:cubicBezTo>
                    <a:pt x="701184" y="864342"/>
                    <a:pt x="700994" y="864056"/>
                    <a:pt x="700804" y="863580"/>
                  </a:cubicBezTo>
                  <a:cubicBezTo>
                    <a:pt x="701184" y="863866"/>
                    <a:pt x="701470" y="864056"/>
                    <a:pt x="701280" y="864247"/>
                  </a:cubicBezTo>
                  <a:close/>
                  <a:moveTo>
                    <a:pt x="818247" y="570972"/>
                  </a:moveTo>
                  <a:cubicBezTo>
                    <a:pt x="822914" y="567734"/>
                    <a:pt x="828343" y="565257"/>
                    <a:pt x="833868" y="563924"/>
                  </a:cubicBezTo>
                  <a:cubicBezTo>
                    <a:pt x="835868" y="563447"/>
                    <a:pt x="837963" y="563257"/>
                    <a:pt x="840059" y="563066"/>
                  </a:cubicBezTo>
                  <a:cubicBezTo>
                    <a:pt x="840821" y="564685"/>
                    <a:pt x="841583" y="566591"/>
                    <a:pt x="841583" y="568495"/>
                  </a:cubicBezTo>
                  <a:cubicBezTo>
                    <a:pt x="841583" y="571162"/>
                    <a:pt x="840916" y="574020"/>
                    <a:pt x="840154" y="576592"/>
                  </a:cubicBezTo>
                  <a:cubicBezTo>
                    <a:pt x="838154" y="583640"/>
                    <a:pt x="834058" y="589927"/>
                    <a:pt x="830058" y="596023"/>
                  </a:cubicBezTo>
                  <a:cubicBezTo>
                    <a:pt x="829486" y="596975"/>
                    <a:pt x="836725" y="601928"/>
                    <a:pt x="844536" y="606215"/>
                  </a:cubicBezTo>
                  <a:cubicBezTo>
                    <a:pt x="839011" y="608405"/>
                    <a:pt x="833391" y="610882"/>
                    <a:pt x="827486" y="613453"/>
                  </a:cubicBezTo>
                  <a:cubicBezTo>
                    <a:pt x="825581" y="614311"/>
                    <a:pt x="823676" y="614977"/>
                    <a:pt x="821771" y="615740"/>
                  </a:cubicBezTo>
                  <a:cubicBezTo>
                    <a:pt x="817104" y="613168"/>
                    <a:pt x="811675" y="610596"/>
                    <a:pt x="808626" y="611549"/>
                  </a:cubicBezTo>
                  <a:cubicBezTo>
                    <a:pt x="808246" y="611644"/>
                    <a:pt x="807293" y="611834"/>
                    <a:pt x="806245" y="611929"/>
                  </a:cubicBezTo>
                  <a:cubicBezTo>
                    <a:pt x="803769" y="607358"/>
                    <a:pt x="802245" y="602309"/>
                    <a:pt x="802435" y="597166"/>
                  </a:cubicBezTo>
                  <a:cubicBezTo>
                    <a:pt x="802912" y="586593"/>
                    <a:pt x="809770" y="576973"/>
                    <a:pt x="818247" y="570972"/>
                  </a:cubicBezTo>
                  <a:close/>
                  <a:moveTo>
                    <a:pt x="828820" y="652411"/>
                  </a:moveTo>
                  <a:cubicBezTo>
                    <a:pt x="831487" y="651363"/>
                    <a:pt x="834058" y="650220"/>
                    <a:pt x="836725" y="648982"/>
                  </a:cubicBezTo>
                  <a:cubicBezTo>
                    <a:pt x="819961" y="659364"/>
                    <a:pt x="804626" y="670127"/>
                    <a:pt x="793482" y="676033"/>
                  </a:cubicBezTo>
                  <a:cubicBezTo>
                    <a:pt x="769669" y="688892"/>
                    <a:pt x="745000" y="699655"/>
                    <a:pt x="718520" y="705560"/>
                  </a:cubicBezTo>
                  <a:cubicBezTo>
                    <a:pt x="699279" y="709846"/>
                    <a:pt x="663751" y="718228"/>
                    <a:pt x="639843" y="712513"/>
                  </a:cubicBezTo>
                  <a:cubicBezTo>
                    <a:pt x="640701" y="704132"/>
                    <a:pt x="643082" y="695845"/>
                    <a:pt x="648035" y="691463"/>
                  </a:cubicBezTo>
                  <a:cubicBezTo>
                    <a:pt x="654131" y="686129"/>
                    <a:pt x="683182" y="684700"/>
                    <a:pt x="692612" y="682891"/>
                  </a:cubicBezTo>
                  <a:cubicBezTo>
                    <a:pt x="719377" y="677747"/>
                    <a:pt x="746142" y="672794"/>
                    <a:pt x="772812" y="667365"/>
                  </a:cubicBezTo>
                  <a:cubicBezTo>
                    <a:pt x="791862" y="663650"/>
                    <a:pt x="810627" y="659650"/>
                    <a:pt x="828820" y="652411"/>
                  </a:cubicBezTo>
                  <a:close/>
                  <a:moveTo>
                    <a:pt x="660989" y="636504"/>
                  </a:moveTo>
                  <a:cubicBezTo>
                    <a:pt x="657274" y="630122"/>
                    <a:pt x="655465" y="622883"/>
                    <a:pt x="655846" y="615549"/>
                  </a:cubicBezTo>
                  <a:cubicBezTo>
                    <a:pt x="656608" y="600214"/>
                    <a:pt x="667752" y="587545"/>
                    <a:pt x="680991" y="580878"/>
                  </a:cubicBezTo>
                  <a:cubicBezTo>
                    <a:pt x="720234" y="561066"/>
                    <a:pt x="716043" y="611358"/>
                    <a:pt x="709281" y="634504"/>
                  </a:cubicBezTo>
                  <a:cubicBezTo>
                    <a:pt x="708328" y="637742"/>
                    <a:pt x="716234" y="640695"/>
                    <a:pt x="724807" y="641743"/>
                  </a:cubicBezTo>
                  <a:cubicBezTo>
                    <a:pt x="723568" y="641933"/>
                    <a:pt x="722425" y="642219"/>
                    <a:pt x="721187" y="642409"/>
                  </a:cubicBezTo>
                  <a:cubicBezTo>
                    <a:pt x="711091" y="644315"/>
                    <a:pt x="689945" y="645458"/>
                    <a:pt x="669657" y="648315"/>
                  </a:cubicBezTo>
                  <a:cubicBezTo>
                    <a:pt x="669276" y="647648"/>
                    <a:pt x="662132" y="638600"/>
                    <a:pt x="660989" y="636504"/>
                  </a:cubicBezTo>
                  <a:close/>
                  <a:moveTo>
                    <a:pt x="734617" y="884916"/>
                  </a:moveTo>
                  <a:cubicBezTo>
                    <a:pt x="749667" y="877867"/>
                    <a:pt x="761383" y="864151"/>
                    <a:pt x="761287" y="847102"/>
                  </a:cubicBezTo>
                  <a:cubicBezTo>
                    <a:pt x="762907" y="847387"/>
                    <a:pt x="764621" y="847483"/>
                    <a:pt x="766526" y="847197"/>
                  </a:cubicBezTo>
                  <a:cubicBezTo>
                    <a:pt x="803674" y="840720"/>
                    <a:pt x="839011" y="828718"/>
                    <a:pt x="872349" y="811097"/>
                  </a:cubicBezTo>
                  <a:cubicBezTo>
                    <a:pt x="876825" y="808716"/>
                    <a:pt x="879302" y="805001"/>
                    <a:pt x="880159" y="800810"/>
                  </a:cubicBezTo>
                  <a:cubicBezTo>
                    <a:pt x="887589" y="818908"/>
                    <a:pt x="903591" y="833957"/>
                    <a:pt x="923879" y="836719"/>
                  </a:cubicBezTo>
                  <a:cubicBezTo>
                    <a:pt x="864062" y="863580"/>
                    <a:pt x="800435" y="881011"/>
                    <a:pt x="734617" y="884916"/>
                  </a:cubicBezTo>
                  <a:close/>
                  <a:moveTo>
                    <a:pt x="1427085" y="307225"/>
                  </a:moveTo>
                  <a:cubicBezTo>
                    <a:pt x="1427180" y="305701"/>
                    <a:pt x="1427370" y="304081"/>
                    <a:pt x="1427847" y="302557"/>
                  </a:cubicBezTo>
                  <a:cubicBezTo>
                    <a:pt x="1429371" y="297223"/>
                    <a:pt x="1422608" y="288270"/>
                    <a:pt x="1414607" y="281126"/>
                  </a:cubicBezTo>
                  <a:cubicBezTo>
                    <a:pt x="1418512" y="283507"/>
                    <a:pt x="1422703" y="285317"/>
                    <a:pt x="1427466" y="286079"/>
                  </a:cubicBezTo>
                  <a:cubicBezTo>
                    <a:pt x="1432133" y="286841"/>
                    <a:pt x="1430228" y="281412"/>
                    <a:pt x="1427656" y="276268"/>
                  </a:cubicBezTo>
                  <a:cubicBezTo>
                    <a:pt x="1431561" y="276173"/>
                    <a:pt x="1437276" y="273601"/>
                    <a:pt x="1440039" y="273316"/>
                  </a:cubicBezTo>
                  <a:cubicBezTo>
                    <a:pt x="1444230" y="272839"/>
                    <a:pt x="1447944" y="273697"/>
                    <a:pt x="1451755" y="274268"/>
                  </a:cubicBezTo>
                  <a:cubicBezTo>
                    <a:pt x="1451850" y="277697"/>
                    <a:pt x="1452135" y="281031"/>
                    <a:pt x="1451278" y="284650"/>
                  </a:cubicBezTo>
                  <a:cubicBezTo>
                    <a:pt x="1449088" y="293509"/>
                    <a:pt x="1442801" y="302272"/>
                    <a:pt x="1434133" y="305701"/>
                  </a:cubicBezTo>
                  <a:cubicBezTo>
                    <a:pt x="1431847" y="306558"/>
                    <a:pt x="1429466" y="307129"/>
                    <a:pt x="1427085" y="307225"/>
                  </a:cubicBezTo>
                  <a:close/>
                  <a:moveTo>
                    <a:pt x="1369077" y="141680"/>
                  </a:moveTo>
                  <a:cubicBezTo>
                    <a:pt x="1390509" y="171017"/>
                    <a:pt x="1406701" y="202450"/>
                    <a:pt x="1418417" y="237406"/>
                  </a:cubicBezTo>
                  <a:cubicBezTo>
                    <a:pt x="1408987" y="237025"/>
                    <a:pt x="1390794" y="238835"/>
                    <a:pt x="1389937" y="248932"/>
                  </a:cubicBezTo>
                  <a:cubicBezTo>
                    <a:pt x="1389270" y="256742"/>
                    <a:pt x="1398319" y="266553"/>
                    <a:pt x="1403082" y="271506"/>
                  </a:cubicBezTo>
                  <a:cubicBezTo>
                    <a:pt x="1404320" y="272744"/>
                    <a:pt x="1405558" y="273887"/>
                    <a:pt x="1406797" y="275030"/>
                  </a:cubicBezTo>
                  <a:cubicBezTo>
                    <a:pt x="1400129" y="270553"/>
                    <a:pt x="1394128" y="268553"/>
                    <a:pt x="1393081" y="272363"/>
                  </a:cubicBezTo>
                  <a:cubicBezTo>
                    <a:pt x="1391461" y="277888"/>
                    <a:pt x="1391557" y="283698"/>
                    <a:pt x="1392795" y="289508"/>
                  </a:cubicBezTo>
                  <a:cubicBezTo>
                    <a:pt x="1387270" y="288556"/>
                    <a:pt x="1381936" y="288937"/>
                    <a:pt x="1379269" y="292461"/>
                  </a:cubicBezTo>
                  <a:cubicBezTo>
                    <a:pt x="1366220" y="309796"/>
                    <a:pt x="1350599" y="324560"/>
                    <a:pt x="1332692" y="336657"/>
                  </a:cubicBezTo>
                  <a:cubicBezTo>
                    <a:pt x="1312594" y="332085"/>
                    <a:pt x="1291068" y="334180"/>
                    <a:pt x="1275923" y="345325"/>
                  </a:cubicBezTo>
                  <a:cubicBezTo>
                    <a:pt x="1269351" y="350182"/>
                    <a:pt x="1274685" y="357898"/>
                    <a:pt x="1283543" y="363803"/>
                  </a:cubicBezTo>
                  <a:cubicBezTo>
                    <a:pt x="1282781" y="364470"/>
                    <a:pt x="1282209" y="365232"/>
                    <a:pt x="1281638" y="366184"/>
                  </a:cubicBezTo>
                  <a:cubicBezTo>
                    <a:pt x="1281162" y="367042"/>
                    <a:pt x="1280876" y="367804"/>
                    <a:pt x="1280495" y="368661"/>
                  </a:cubicBezTo>
                  <a:cubicBezTo>
                    <a:pt x="1241347" y="365994"/>
                    <a:pt x="1205629" y="349039"/>
                    <a:pt x="1178387" y="320369"/>
                  </a:cubicBezTo>
                  <a:cubicBezTo>
                    <a:pt x="1180483" y="319798"/>
                    <a:pt x="1182483" y="318750"/>
                    <a:pt x="1184292" y="317226"/>
                  </a:cubicBezTo>
                  <a:cubicBezTo>
                    <a:pt x="1248110" y="260933"/>
                    <a:pt x="1309642" y="202450"/>
                    <a:pt x="1369077" y="141680"/>
                  </a:cubicBezTo>
                  <a:close/>
                  <a:moveTo>
                    <a:pt x="1280495" y="158730"/>
                  </a:moveTo>
                  <a:cubicBezTo>
                    <a:pt x="1260683" y="165969"/>
                    <a:pt x="1238013" y="151681"/>
                    <a:pt x="1251349" y="130441"/>
                  </a:cubicBezTo>
                  <a:cubicBezTo>
                    <a:pt x="1261350" y="114629"/>
                    <a:pt x="1295926" y="107771"/>
                    <a:pt x="1298878" y="132822"/>
                  </a:cubicBezTo>
                  <a:cubicBezTo>
                    <a:pt x="1299640" y="139489"/>
                    <a:pt x="1303546" y="147967"/>
                    <a:pt x="1309927" y="151396"/>
                  </a:cubicBezTo>
                  <a:cubicBezTo>
                    <a:pt x="1305355" y="155872"/>
                    <a:pt x="1300783" y="160349"/>
                    <a:pt x="1296211" y="164826"/>
                  </a:cubicBezTo>
                  <a:cubicBezTo>
                    <a:pt x="1292020" y="159873"/>
                    <a:pt x="1286305" y="156634"/>
                    <a:pt x="1280495" y="158730"/>
                  </a:cubicBezTo>
                  <a:close/>
                  <a:moveTo>
                    <a:pt x="1326025" y="408666"/>
                  </a:moveTo>
                  <a:cubicBezTo>
                    <a:pt x="1326025" y="408666"/>
                    <a:pt x="1326025" y="408475"/>
                    <a:pt x="1325929" y="408380"/>
                  </a:cubicBezTo>
                  <a:cubicBezTo>
                    <a:pt x="1332216" y="407809"/>
                    <a:pt x="1324977" y="411619"/>
                    <a:pt x="1326025" y="408666"/>
                  </a:cubicBezTo>
                  <a:close/>
                  <a:moveTo>
                    <a:pt x="1326120" y="407237"/>
                  </a:moveTo>
                  <a:cubicBezTo>
                    <a:pt x="1326025" y="407237"/>
                    <a:pt x="1325834" y="407332"/>
                    <a:pt x="1325453" y="407428"/>
                  </a:cubicBezTo>
                  <a:cubicBezTo>
                    <a:pt x="1324501" y="405427"/>
                    <a:pt x="1322596" y="401808"/>
                    <a:pt x="1322500" y="401617"/>
                  </a:cubicBezTo>
                  <a:cubicBezTo>
                    <a:pt x="1320881" y="395617"/>
                    <a:pt x="1322215" y="390664"/>
                    <a:pt x="1325072" y="385330"/>
                  </a:cubicBezTo>
                  <a:cubicBezTo>
                    <a:pt x="1328025" y="379900"/>
                    <a:pt x="1323548" y="373614"/>
                    <a:pt x="1316500" y="368756"/>
                  </a:cubicBezTo>
                  <a:cubicBezTo>
                    <a:pt x="1321834" y="365137"/>
                    <a:pt x="1331930" y="359803"/>
                    <a:pt x="1337645" y="362946"/>
                  </a:cubicBezTo>
                  <a:cubicBezTo>
                    <a:pt x="1345646" y="367327"/>
                    <a:pt x="1342788" y="384282"/>
                    <a:pt x="1340312" y="390664"/>
                  </a:cubicBezTo>
                  <a:cubicBezTo>
                    <a:pt x="1338312" y="395712"/>
                    <a:pt x="1335550" y="400189"/>
                    <a:pt x="1331454" y="403618"/>
                  </a:cubicBezTo>
                  <a:cubicBezTo>
                    <a:pt x="1329834" y="405046"/>
                    <a:pt x="1328025" y="406189"/>
                    <a:pt x="1326120" y="407237"/>
                  </a:cubicBezTo>
                  <a:close/>
                  <a:moveTo>
                    <a:pt x="1386223" y="379329"/>
                  </a:moveTo>
                  <a:cubicBezTo>
                    <a:pt x="1384032" y="371804"/>
                    <a:pt x="1379841" y="364946"/>
                    <a:pt x="1374221" y="358945"/>
                  </a:cubicBezTo>
                  <a:cubicBezTo>
                    <a:pt x="1389080" y="348658"/>
                    <a:pt x="1402225" y="336562"/>
                    <a:pt x="1413655" y="322655"/>
                  </a:cubicBezTo>
                  <a:cubicBezTo>
                    <a:pt x="1419560" y="328275"/>
                    <a:pt x="1426037" y="333037"/>
                    <a:pt x="1432514" y="336467"/>
                  </a:cubicBezTo>
                  <a:cubicBezTo>
                    <a:pt x="1416226" y="349706"/>
                    <a:pt x="1400796" y="364089"/>
                    <a:pt x="1386223" y="379329"/>
                  </a:cubicBezTo>
                  <a:close/>
                  <a:moveTo>
                    <a:pt x="1781986" y="291794"/>
                  </a:moveTo>
                  <a:cubicBezTo>
                    <a:pt x="1835707" y="303129"/>
                    <a:pt x="1888000" y="325036"/>
                    <a:pt x="1935148" y="354373"/>
                  </a:cubicBezTo>
                  <a:cubicBezTo>
                    <a:pt x="1960961" y="370375"/>
                    <a:pt x="1984964" y="388568"/>
                    <a:pt x="2007824" y="408285"/>
                  </a:cubicBezTo>
                  <a:cubicBezTo>
                    <a:pt x="2004490" y="409047"/>
                    <a:pt x="2001538" y="411047"/>
                    <a:pt x="1999156" y="414667"/>
                  </a:cubicBezTo>
                  <a:cubicBezTo>
                    <a:pt x="1995251" y="420667"/>
                    <a:pt x="1990489" y="426097"/>
                    <a:pt x="1985345" y="431145"/>
                  </a:cubicBezTo>
                  <a:cubicBezTo>
                    <a:pt x="1983631" y="423811"/>
                    <a:pt x="1978201" y="417143"/>
                    <a:pt x="1972201" y="413047"/>
                  </a:cubicBezTo>
                  <a:cubicBezTo>
                    <a:pt x="1967057" y="409523"/>
                    <a:pt x="1956675" y="406094"/>
                    <a:pt x="1950579" y="409904"/>
                  </a:cubicBezTo>
                  <a:cubicBezTo>
                    <a:pt x="1900477" y="359993"/>
                    <a:pt x="1844280" y="318083"/>
                    <a:pt x="1781986" y="291794"/>
                  </a:cubicBezTo>
                  <a:close/>
                  <a:moveTo>
                    <a:pt x="2570752" y="1102372"/>
                  </a:moveTo>
                  <a:cubicBezTo>
                    <a:pt x="2563322" y="1102943"/>
                    <a:pt x="2577133" y="1117612"/>
                    <a:pt x="2578372" y="1118945"/>
                  </a:cubicBezTo>
                  <a:cubicBezTo>
                    <a:pt x="2580562" y="1121231"/>
                    <a:pt x="2583896" y="1124565"/>
                    <a:pt x="2587516" y="1127613"/>
                  </a:cubicBezTo>
                  <a:cubicBezTo>
                    <a:pt x="2498266" y="1097704"/>
                    <a:pt x="2416256" y="1048175"/>
                    <a:pt x="2349200" y="980166"/>
                  </a:cubicBezTo>
                  <a:cubicBezTo>
                    <a:pt x="2337675" y="968545"/>
                    <a:pt x="2326721" y="956449"/>
                    <a:pt x="2316148" y="944066"/>
                  </a:cubicBezTo>
                  <a:cubicBezTo>
                    <a:pt x="2320816" y="945304"/>
                    <a:pt x="2325388" y="945781"/>
                    <a:pt x="2329198" y="944733"/>
                  </a:cubicBezTo>
                  <a:cubicBezTo>
                    <a:pt x="2354439" y="937780"/>
                    <a:pt x="2375108" y="921968"/>
                    <a:pt x="2386824" y="898251"/>
                  </a:cubicBezTo>
                  <a:cubicBezTo>
                    <a:pt x="2391301" y="889202"/>
                    <a:pt x="2347771" y="870438"/>
                    <a:pt x="2342152" y="881582"/>
                  </a:cubicBezTo>
                  <a:cubicBezTo>
                    <a:pt x="2333008" y="900061"/>
                    <a:pt x="2317101" y="914729"/>
                    <a:pt x="2297479" y="921492"/>
                  </a:cubicBezTo>
                  <a:cubicBezTo>
                    <a:pt x="2277096" y="895775"/>
                    <a:pt x="2258332" y="868819"/>
                    <a:pt x="2240425" y="841196"/>
                  </a:cubicBezTo>
                  <a:cubicBezTo>
                    <a:pt x="2268619" y="831576"/>
                    <a:pt x="2294145" y="816812"/>
                    <a:pt x="2316434" y="797000"/>
                  </a:cubicBezTo>
                  <a:cubicBezTo>
                    <a:pt x="2317482" y="796048"/>
                    <a:pt x="2295669" y="789094"/>
                    <a:pt x="2293860" y="788713"/>
                  </a:cubicBezTo>
                  <a:cubicBezTo>
                    <a:pt x="2288811" y="787570"/>
                    <a:pt x="2274524" y="782617"/>
                    <a:pt x="2269952" y="786713"/>
                  </a:cubicBezTo>
                  <a:cubicBezTo>
                    <a:pt x="2256141" y="798905"/>
                    <a:pt x="2241091" y="808907"/>
                    <a:pt x="2225089" y="817098"/>
                  </a:cubicBezTo>
                  <a:cubicBezTo>
                    <a:pt x="2203944" y="782999"/>
                    <a:pt x="2183941" y="748042"/>
                    <a:pt x="2164129" y="713085"/>
                  </a:cubicBezTo>
                  <a:cubicBezTo>
                    <a:pt x="2167177" y="715085"/>
                    <a:pt x="2170320" y="716800"/>
                    <a:pt x="2173750" y="717943"/>
                  </a:cubicBezTo>
                  <a:cubicBezTo>
                    <a:pt x="2176988" y="719086"/>
                    <a:pt x="2183370" y="721086"/>
                    <a:pt x="2186418" y="718800"/>
                  </a:cubicBezTo>
                  <a:cubicBezTo>
                    <a:pt x="2198229" y="709942"/>
                    <a:pt x="2210135" y="700988"/>
                    <a:pt x="2221946" y="692130"/>
                  </a:cubicBezTo>
                  <a:cubicBezTo>
                    <a:pt x="2229661" y="686320"/>
                    <a:pt x="2221089" y="676223"/>
                    <a:pt x="2215850" y="671651"/>
                  </a:cubicBezTo>
                  <a:cubicBezTo>
                    <a:pt x="2211183" y="667651"/>
                    <a:pt x="2205944" y="664126"/>
                    <a:pt x="2200134" y="662126"/>
                  </a:cubicBezTo>
                  <a:cubicBezTo>
                    <a:pt x="2196895" y="660983"/>
                    <a:pt x="2190514" y="658983"/>
                    <a:pt x="2187466" y="661269"/>
                  </a:cubicBezTo>
                  <a:cubicBezTo>
                    <a:pt x="2175655" y="670127"/>
                    <a:pt x="2163748" y="679081"/>
                    <a:pt x="2151937" y="687939"/>
                  </a:cubicBezTo>
                  <a:cubicBezTo>
                    <a:pt x="2151366" y="688320"/>
                    <a:pt x="2151080" y="688796"/>
                    <a:pt x="2150699" y="689272"/>
                  </a:cubicBezTo>
                  <a:cubicBezTo>
                    <a:pt x="2140602" y="671461"/>
                    <a:pt x="2130411" y="653744"/>
                    <a:pt x="2120124" y="636218"/>
                  </a:cubicBezTo>
                  <a:cubicBezTo>
                    <a:pt x="2115647" y="628503"/>
                    <a:pt x="2110885" y="620788"/>
                    <a:pt x="2106122" y="612977"/>
                  </a:cubicBezTo>
                  <a:cubicBezTo>
                    <a:pt x="2109837" y="609262"/>
                    <a:pt x="2113552" y="605548"/>
                    <a:pt x="2117361" y="601833"/>
                  </a:cubicBezTo>
                  <a:cubicBezTo>
                    <a:pt x="2120886" y="598309"/>
                    <a:pt x="2121076" y="590689"/>
                    <a:pt x="2120028" y="586307"/>
                  </a:cubicBezTo>
                  <a:cubicBezTo>
                    <a:pt x="2118695" y="580783"/>
                    <a:pt x="2114599" y="574877"/>
                    <a:pt x="2109837" y="571639"/>
                  </a:cubicBezTo>
                  <a:cubicBezTo>
                    <a:pt x="2104884" y="568305"/>
                    <a:pt x="2098883" y="565733"/>
                    <a:pt x="2092787" y="566495"/>
                  </a:cubicBezTo>
                  <a:cubicBezTo>
                    <a:pt x="2087548" y="567067"/>
                    <a:pt x="2084024" y="569162"/>
                    <a:pt x="2080405" y="572401"/>
                  </a:cubicBezTo>
                  <a:cubicBezTo>
                    <a:pt x="2058402" y="538968"/>
                    <a:pt x="2034399" y="505535"/>
                    <a:pt x="2008205" y="473626"/>
                  </a:cubicBezTo>
                  <a:cubicBezTo>
                    <a:pt x="2019444" y="464482"/>
                    <a:pt x="2029160" y="453814"/>
                    <a:pt x="2037447" y="441242"/>
                  </a:cubicBezTo>
                  <a:cubicBezTo>
                    <a:pt x="2038304" y="439908"/>
                    <a:pt x="2038685" y="438479"/>
                    <a:pt x="2038876" y="436955"/>
                  </a:cubicBezTo>
                  <a:cubicBezTo>
                    <a:pt x="2111551" y="507917"/>
                    <a:pt x="2170892" y="594213"/>
                    <a:pt x="2229566" y="675557"/>
                  </a:cubicBezTo>
                  <a:cubicBezTo>
                    <a:pt x="2303099" y="777569"/>
                    <a:pt x="2387681" y="886345"/>
                    <a:pt x="2489694" y="965974"/>
                  </a:cubicBezTo>
                  <a:cubicBezTo>
                    <a:pt x="2476835" y="996644"/>
                    <a:pt x="2441497" y="1014932"/>
                    <a:pt x="2408922" y="1006931"/>
                  </a:cubicBezTo>
                  <a:cubicBezTo>
                    <a:pt x="2404064" y="1005693"/>
                    <a:pt x="2412541" y="1022267"/>
                    <a:pt x="2413208" y="1023600"/>
                  </a:cubicBezTo>
                  <a:cubicBezTo>
                    <a:pt x="2415875" y="1028839"/>
                    <a:pt x="2423114" y="1046079"/>
                    <a:pt x="2429877" y="1047793"/>
                  </a:cubicBezTo>
                  <a:cubicBezTo>
                    <a:pt x="2467024" y="1056842"/>
                    <a:pt x="2503981" y="1036268"/>
                    <a:pt x="2515983" y="1000073"/>
                  </a:cubicBezTo>
                  <a:cubicBezTo>
                    <a:pt x="2517507" y="995311"/>
                    <a:pt x="2512268" y="986357"/>
                    <a:pt x="2507982" y="979690"/>
                  </a:cubicBezTo>
                  <a:cubicBezTo>
                    <a:pt x="2549797" y="1010265"/>
                    <a:pt x="2594564" y="1035792"/>
                    <a:pt x="2642665" y="1053985"/>
                  </a:cubicBezTo>
                  <a:cubicBezTo>
                    <a:pt x="2628473" y="1081702"/>
                    <a:pt x="2601898" y="1099895"/>
                    <a:pt x="2570752" y="11023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041" name="Freihandform: Form 1040">
              <a:extLst>
                <a:ext uri="{FF2B5EF4-FFF2-40B4-BE49-F238E27FC236}">
                  <a16:creationId xmlns:a16="http://schemas.microsoft.com/office/drawing/2014/main" id="{17A79417-8AA7-0C31-5A5F-D645A1272C7A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6673441" y="4554644"/>
              <a:ext cx="352425" cy="257175"/>
            </a:xfrm>
            <a:custGeom>
              <a:avLst/>
              <a:gdLst>
                <a:gd name="connsiteX0" fmla="*/ 227220 w 352425"/>
                <a:gd name="connsiteY0" fmla="*/ 164606 h 257175"/>
                <a:gd name="connsiteX1" fmla="*/ 285513 w 352425"/>
                <a:gd name="connsiteY1" fmla="*/ 89740 h 257175"/>
                <a:gd name="connsiteX2" fmla="*/ 345521 w 352425"/>
                <a:gd name="connsiteY2" fmla="*/ 72309 h 257175"/>
                <a:gd name="connsiteX3" fmla="*/ 319422 w 352425"/>
                <a:gd name="connsiteY3" fmla="*/ 13730 h 257175"/>
                <a:gd name="connsiteX4" fmla="*/ 257414 w 352425"/>
                <a:gd name="connsiteY4" fmla="*/ 27637 h 257175"/>
                <a:gd name="connsiteX5" fmla="*/ 292847 w 352425"/>
                <a:gd name="connsiteY5" fmla="*/ 32209 h 257175"/>
                <a:gd name="connsiteX6" fmla="*/ 297896 w 352425"/>
                <a:gd name="connsiteY6" fmla="*/ 18779 h 257175"/>
                <a:gd name="connsiteX7" fmla="*/ 299801 w 352425"/>
                <a:gd name="connsiteY7" fmla="*/ 20398 h 257175"/>
                <a:gd name="connsiteX8" fmla="*/ 306087 w 352425"/>
                <a:gd name="connsiteY8" fmla="*/ 27637 h 257175"/>
                <a:gd name="connsiteX9" fmla="*/ 311516 w 352425"/>
                <a:gd name="connsiteY9" fmla="*/ 64498 h 257175"/>
                <a:gd name="connsiteX10" fmla="*/ 300944 w 352425"/>
                <a:gd name="connsiteY10" fmla="*/ 78214 h 257175"/>
                <a:gd name="connsiteX11" fmla="*/ 295133 w 352425"/>
                <a:gd name="connsiteY11" fmla="*/ 81167 h 257175"/>
                <a:gd name="connsiteX12" fmla="*/ 295038 w 352425"/>
                <a:gd name="connsiteY12" fmla="*/ 81072 h 257175"/>
                <a:gd name="connsiteX13" fmla="*/ 288371 w 352425"/>
                <a:gd name="connsiteY13" fmla="*/ 70594 h 257175"/>
                <a:gd name="connsiteX14" fmla="*/ 285513 w 352425"/>
                <a:gd name="connsiteY14" fmla="*/ 60974 h 257175"/>
                <a:gd name="connsiteX15" fmla="*/ 283418 w 352425"/>
                <a:gd name="connsiteY15" fmla="*/ 40591 h 257175"/>
                <a:gd name="connsiteX16" fmla="*/ 247985 w 352425"/>
                <a:gd name="connsiteY16" fmla="*/ 36019 h 257175"/>
                <a:gd name="connsiteX17" fmla="*/ 258272 w 352425"/>
                <a:gd name="connsiteY17" fmla="*/ 73642 h 257175"/>
                <a:gd name="connsiteX18" fmla="*/ 256557 w 352425"/>
                <a:gd name="connsiteY18" fmla="*/ 75357 h 257175"/>
                <a:gd name="connsiteX19" fmla="*/ 196740 w 352425"/>
                <a:gd name="connsiteY19" fmla="*/ 152129 h 257175"/>
                <a:gd name="connsiteX20" fmla="*/ 194645 w 352425"/>
                <a:gd name="connsiteY20" fmla="*/ 156415 h 257175"/>
                <a:gd name="connsiteX21" fmla="*/ 133113 w 352425"/>
                <a:gd name="connsiteY21" fmla="*/ 159939 h 257175"/>
                <a:gd name="connsiteX22" fmla="*/ 131589 w 352425"/>
                <a:gd name="connsiteY22" fmla="*/ 161654 h 257175"/>
                <a:gd name="connsiteX23" fmla="*/ 108348 w 352425"/>
                <a:gd name="connsiteY23" fmla="*/ 176513 h 257175"/>
                <a:gd name="connsiteX24" fmla="*/ 108634 w 352425"/>
                <a:gd name="connsiteY24" fmla="*/ 207278 h 257175"/>
                <a:gd name="connsiteX25" fmla="*/ 106538 w 352425"/>
                <a:gd name="connsiteY25" fmla="*/ 205088 h 257175"/>
                <a:gd name="connsiteX26" fmla="*/ 89679 w 352425"/>
                <a:gd name="connsiteY26" fmla="*/ 187466 h 257175"/>
                <a:gd name="connsiteX27" fmla="*/ 50436 w 352425"/>
                <a:gd name="connsiteY27" fmla="*/ 146223 h 257175"/>
                <a:gd name="connsiteX28" fmla="*/ 19766 w 352425"/>
                <a:gd name="connsiteY28" fmla="*/ 134983 h 257175"/>
                <a:gd name="connsiteX29" fmla="*/ 9098 w 352425"/>
                <a:gd name="connsiteY29" fmla="*/ 140984 h 257175"/>
                <a:gd name="connsiteX30" fmla="*/ 53960 w 352425"/>
                <a:gd name="connsiteY30" fmla="*/ 188038 h 257175"/>
                <a:gd name="connsiteX31" fmla="*/ 89679 w 352425"/>
                <a:gd name="connsiteY31" fmla="*/ 221661 h 257175"/>
                <a:gd name="connsiteX32" fmla="*/ 122731 w 352425"/>
                <a:gd name="connsiteY32" fmla="*/ 234424 h 257175"/>
                <a:gd name="connsiteX33" fmla="*/ 138733 w 352425"/>
                <a:gd name="connsiteY33" fmla="*/ 248236 h 257175"/>
                <a:gd name="connsiteX34" fmla="*/ 213314 w 352425"/>
                <a:gd name="connsiteY34" fmla="*/ 233472 h 257175"/>
                <a:gd name="connsiteX35" fmla="*/ 210266 w 352425"/>
                <a:gd name="connsiteY35" fmla="*/ 169369 h 257175"/>
                <a:gd name="connsiteX36" fmla="*/ 227220 w 352425"/>
                <a:gd name="connsiteY36" fmla="*/ 164606 h 257175"/>
                <a:gd name="connsiteX37" fmla="*/ 299610 w 352425"/>
                <a:gd name="connsiteY37" fmla="*/ 16492 h 257175"/>
                <a:gd name="connsiteX38" fmla="*/ 302468 w 352425"/>
                <a:gd name="connsiteY38" fmla="*/ 16207 h 257175"/>
                <a:gd name="connsiteX39" fmla="*/ 299610 w 352425"/>
                <a:gd name="connsiteY39" fmla="*/ 16492 h 257175"/>
                <a:gd name="connsiteX40" fmla="*/ 174071 w 352425"/>
                <a:gd name="connsiteY40" fmla="*/ 206707 h 257175"/>
                <a:gd name="connsiteX41" fmla="*/ 152163 w 352425"/>
                <a:gd name="connsiteY41" fmla="*/ 198515 h 257175"/>
                <a:gd name="connsiteX42" fmla="*/ 167594 w 352425"/>
                <a:gd name="connsiteY42" fmla="*/ 192896 h 257175"/>
                <a:gd name="connsiteX43" fmla="*/ 178166 w 352425"/>
                <a:gd name="connsiteY43" fmla="*/ 194705 h 257175"/>
                <a:gd name="connsiteX44" fmla="*/ 174071 w 352425"/>
                <a:gd name="connsiteY44" fmla="*/ 206707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352425" h="257175">
                  <a:moveTo>
                    <a:pt x="227220" y="164606"/>
                  </a:moveTo>
                  <a:cubicBezTo>
                    <a:pt x="246651" y="139651"/>
                    <a:pt x="266082" y="114695"/>
                    <a:pt x="285513" y="89740"/>
                  </a:cubicBezTo>
                  <a:cubicBezTo>
                    <a:pt x="306563" y="94026"/>
                    <a:pt x="334091" y="94026"/>
                    <a:pt x="345521" y="72309"/>
                  </a:cubicBezTo>
                  <a:cubicBezTo>
                    <a:pt x="357332" y="49830"/>
                    <a:pt x="340758" y="22589"/>
                    <a:pt x="319422" y="13730"/>
                  </a:cubicBezTo>
                  <a:cubicBezTo>
                    <a:pt x="303325" y="7063"/>
                    <a:pt x="256843" y="-1605"/>
                    <a:pt x="257414" y="27637"/>
                  </a:cubicBezTo>
                  <a:cubicBezTo>
                    <a:pt x="257510" y="33923"/>
                    <a:pt x="292943" y="35638"/>
                    <a:pt x="292847" y="32209"/>
                  </a:cubicBezTo>
                  <a:cubicBezTo>
                    <a:pt x="292847" y="30589"/>
                    <a:pt x="295229" y="23160"/>
                    <a:pt x="297896" y="18779"/>
                  </a:cubicBezTo>
                  <a:cubicBezTo>
                    <a:pt x="298562" y="19350"/>
                    <a:pt x="299229" y="19826"/>
                    <a:pt x="299801" y="20398"/>
                  </a:cubicBezTo>
                  <a:cubicBezTo>
                    <a:pt x="302182" y="22589"/>
                    <a:pt x="304277" y="24970"/>
                    <a:pt x="306087" y="27637"/>
                  </a:cubicBezTo>
                  <a:cubicBezTo>
                    <a:pt x="313421" y="38114"/>
                    <a:pt x="316184" y="52402"/>
                    <a:pt x="311516" y="64498"/>
                  </a:cubicBezTo>
                  <a:cubicBezTo>
                    <a:pt x="309421" y="70023"/>
                    <a:pt x="305801" y="74690"/>
                    <a:pt x="300944" y="78214"/>
                  </a:cubicBezTo>
                  <a:cubicBezTo>
                    <a:pt x="300658" y="78405"/>
                    <a:pt x="297229" y="80119"/>
                    <a:pt x="295133" y="81167"/>
                  </a:cubicBezTo>
                  <a:cubicBezTo>
                    <a:pt x="295133" y="81167"/>
                    <a:pt x="295038" y="81072"/>
                    <a:pt x="295038" y="81072"/>
                  </a:cubicBezTo>
                  <a:cubicBezTo>
                    <a:pt x="294276" y="77738"/>
                    <a:pt x="289799" y="74023"/>
                    <a:pt x="288371" y="70594"/>
                  </a:cubicBezTo>
                  <a:cubicBezTo>
                    <a:pt x="287037" y="67547"/>
                    <a:pt x="286180" y="64213"/>
                    <a:pt x="285513" y="60974"/>
                  </a:cubicBezTo>
                  <a:cubicBezTo>
                    <a:pt x="284084" y="54307"/>
                    <a:pt x="283703" y="47354"/>
                    <a:pt x="283418" y="40591"/>
                  </a:cubicBezTo>
                  <a:cubicBezTo>
                    <a:pt x="283132" y="34018"/>
                    <a:pt x="247794" y="32875"/>
                    <a:pt x="247985" y="36019"/>
                  </a:cubicBezTo>
                  <a:cubicBezTo>
                    <a:pt x="248747" y="50782"/>
                    <a:pt x="251223" y="63832"/>
                    <a:pt x="258272" y="73642"/>
                  </a:cubicBezTo>
                  <a:cubicBezTo>
                    <a:pt x="257605" y="74119"/>
                    <a:pt x="257033" y="74690"/>
                    <a:pt x="256557" y="75357"/>
                  </a:cubicBezTo>
                  <a:cubicBezTo>
                    <a:pt x="236650" y="100979"/>
                    <a:pt x="216743" y="126506"/>
                    <a:pt x="196740" y="152129"/>
                  </a:cubicBezTo>
                  <a:cubicBezTo>
                    <a:pt x="195597" y="153652"/>
                    <a:pt x="194930" y="155081"/>
                    <a:pt x="194645" y="156415"/>
                  </a:cubicBezTo>
                  <a:cubicBezTo>
                    <a:pt x="176357" y="145747"/>
                    <a:pt x="152639" y="144318"/>
                    <a:pt x="133113" y="159939"/>
                  </a:cubicBezTo>
                  <a:cubicBezTo>
                    <a:pt x="132542" y="160415"/>
                    <a:pt x="132065" y="161082"/>
                    <a:pt x="131589" y="161654"/>
                  </a:cubicBezTo>
                  <a:cubicBezTo>
                    <a:pt x="121683" y="160034"/>
                    <a:pt x="111491" y="163939"/>
                    <a:pt x="108348" y="176513"/>
                  </a:cubicBezTo>
                  <a:cubicBezTo>
                    <a:pt x="105776" y="186704"/>
                    <a:pt x="106062" y="197277"/>
                    <a:pt x="108634" y="207278"/>
                  </a:cubicBezTo>
                  <a:cubicBezTo>
                    <a:pt x="107967" y="206516"/>
                    <a:pt x="107205" y="205849"/>
                    <a:pt x="106538" y="205088"/>
                  </a:cubicBezTo>
                  <a:cubicBezTo>
                    <a:pt x="100919" y="199182"/>
                    <a:pt x="95299" y="193276"/>
                    <a:pt x="89679" y="187466"/>
                  </a:cubicBezTo>
                  <a:cubicBezTo>
                    <a:pt x="76630" y="173750"/>
                    <a:pt x="63485" y="160034"/>
                    <a:pt x="50436" y="146223"/>
                  </a:cubicBezTo>
                  <a:cubicBezTo>
                    <a:pt x="43578" y="139079"/>
                    <a:pt x="29195" y="136031"/>
                    <a:pt x="19766" y="134983"/>
                  </a:cubicBezTo>
                  <a:cubicBezTo>
                    <a:pt x="15289" y="134507"/>
                    <a:pt x="2240" y="133745"/>
                    <a:pt x="9098" y="140984"/>
                  </a:cubicBezTo>
                  <a:cubicBezTo>
                    <a:pt x="24052" y="156700"/>
                    <a:pt x="39006" y="172417"/>
                    <a:pt x="53960" y="188038"/>
                  </a:cubicBezTo>
                  <a:cubicBezTo>
                    <a:pt x="65105" y="199754"/>
                    <a:pt x="75677" y="213279"/>
                    <a:pt x="89679" y="221661"/>
                  </a:cubicBezTo>
                  <a:cubicBezTo>
                    <a:pt x="98442" y="226900"/>
                    <a:pt x="110539" y="232139"/>
                    <a:pt x="122731" y="234424"/>
                  </a:cubicBezTo>
                  <a:cubicBezTo>
                    <a:pt x="127303" y="239854"/>
                    <a:pt x="132637" y="244521"/>
                    <a:pt x="138733" y="248236"/>
                  </a:cubicBezTo>
                  <a:cubicBezTo>
                    <a:pt x="163593" y="263476"/>
                    <a:pt x="196264" y="256999"/>
                    <a:pt x="213314" y="233472"/>
                  </a:cubicBezTo>
                  <a:cubicBezTo>
                    <a:pt x="229887" y="210802"/>
                    <a:pt x="224934" y="186323"/>
                    <a:pt x="210266" y="169369"/>
                  </a:cubicBezTo>
                  <a:cubicBezTo>
                    <a:pt x="217028" y="170226"/>
                    <a:pt x="223886" y="168892"/>
                    <a:pt x="227220" y="164606"/>
                  </a:cubicBezTo>
                  <a:close/>
                  <a:moveTo>
                    <a:pt x="299610" y="16492"/>
                  </a:moveTo>
                  <a:cubicBezTo>
                    <a:pt x="300658" y="15540"/>
                    <a:pt x="301610" y="15254"/>
                    <a:pt x="302468" y="16207"/>
                  </a:cubicBezTo>
                  <a:cubicBezTo>
                    <a:pt x="301610" y="16302"/>
                    <a:pt x="300563" y="16397"/>
                    <a:pt x="299610" y="16492"/>
                  </a:cubicBezTo>
                  <a:close/>
                  <a:moveTo>
                    <a:pt x="174071" y="206707"/>
                  </a:moveTo>
                  <a:cubicBezTo>
                    <a:pt x="162736" y="217946"/>
                    <a:pt x="153592" y="209659"/>
                    <a:pt x="152163" y="198515"/>
                  </a:cubicBezTo>
                  <a:cubicBezTo>
                    <a:pt x="157497" y="198515"/>
                    <a:pt x="162831" y="196706"/>
                    <a:pt x="167594" y="192896"/>
                  </a:cubicBezTo>
                  <a:cubicBezTo>
                    <a:pt x="170261" y="190705"/>
                    <a:pt x="176261" y="192800"/>
                    <a:pt x="178166" y="194705"/>
                  </a:cubicBezTo>
                  <a:cubicBezTo>
                    <a:pt x="180738" y="197182"/>
                    <a:pt x="178071" y="202706"/>
                    <a:pt x="174071" y="2067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042" name="Freihandform: Form 1041">
              <a:extLst>
                <a:ext uri="{FF2B5EF4-FFF2-40B4-BE49-F238E27FC236}">
                  <a16:creationId xmlns:a16="http://schemas.microsoft.com/office/drawing/2014/main" id="{38F5B256-9686-DCED-AA22-3DF8A9D6BB90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6662249" y="4442366"/>
              <a:ext cx="333375" cy="247650"/>
            </a:xfrm>
            <a:custGeom>
              <a:avLst/>
              <a:gdLst>
                <a:gd name="connsiteX0" fmla="*/ 35244 w 333375"/>
                <a:gd name="connsiteY0" fmla="*/ 175537 h 247650"/>
                <a:gd name="connsiteX1" fmla="*/ 66200 w 333375"/>
                <a:gd name="connsiteY1" fmla="*/ 183443 h 247650"/>
                <a:gd name="connsiteX2" fmla="*/ 30481 w 333375"/>
                <a:gd name="connsiteY2" fmla="*/ 220114 h 247650"/>
                <a:gd name="connsiteX3" fmla="*/ 51341 w 333375"/>
                <a:gd name="connsiteY3" fmla="*/ 249070 h 247650"/>
                <a:gd name="connsiteX4" fmla="*/ 161831 w 333375"/>
                <a:gd name="connsiteY4" fmla="*/ 106100 h 247650"/>
                <a:gd name="connsiteX5" fmla="*/ 180881 w 333375"/>
                <a:gd name="connsiteY5" fmla="*/ 65333 h 247650"/>
                <a:gd name="connsiteX6" fmla="*/ 215647 w 333375"/>
                <a:gd name="connsiteY6" fmla="*/ 49045 h 247650"/>
                <a:gd name="connsiteX7" fmla="*/ 324328 w 333375"/>
                <a:gd name="connsiteY7" fmla="*/ 121150 h 247650"/>
                <a:gd name="connsiteX8" fmla="*/ 321661 w 333375"/>
                <a:gd name="connsiteY8" fmla="*/ 100861 h 247650"/>
                <a:gd name="connsiteX9" fmla="*/ 173452 w 333375"/>
                <a:gd name="connsiteY9" fmla="*/ 10088 h 247650"/>
                <a:gd name="connsiteX10" fmla="*/ 168880 w 333375"/>
                <a:gd name="connsiteY10" fmla="*/ 11136 h 247650"/>
                <a:gd name="connsiteX11" fmla="*/ 159450 w 333375"/>
                <a:gd name="connsiteY11" fmla="*/ 34853 h 247650"/>
                <a:gd name="connsiteX12" fmla="*/ 67248 w 333375"/>
                <a:gd name="connsiteY12" fmla="*/ 32186 h 247650"/>
                <a:gd name="connsiteX13" fmla="*/ 88108 w 333375"/>
                <a:gd name="connsiteY13" fmla="*/ 89622 h 247650"/>
                <a:gd name="connsiteX14" fmla="*/ 8193 w 333375"/>
                <a:gd name="connsiteY14" fmla="*/ 117816 h 247650"/>
                <a:gd name="connsiteX15" fmla="*/ 35244 w 333375"/>
                <a:gd name="connsiteY15" fmla="*/ 175537 h 247650"/>
                <a:gd name="connsiteX16" fmla="*/ 96680 w 333375"/>
                <a:gd name="connsiteY16" fmla="*/ 53903 h 247650"/>
                <a:gd name="connsiteX17" fmla="*/ 108586 w 333375"/>
                <a:gd name="connsiteY17" fmla="*/ 39806 h 247650"/>
                <a:gd name="connsiteX18" fmla="*/ 120874 w 333375"/>
                <a:gd name="connsiteY18" fmla="*/ 37806 h 247650"/>
                <a:gd name="connsiteX19" fmla="*/ 128398 w 333375"/>
                <a:gd name="connsiteY19" fmla="*/ 37806 h 247650"/>
                <a:gd name="connsiteX20" fmla="*/ 128970 w 333375"/>
                <a:gd name="connsiteY20" fmla="*/ 37996 h 247650"/>
                <a:gd name="connsiteX21" fmla="*/ 140686 w 333375"/>
                <a:gd name="connsiteY21" fmla="*/ 56475 h 247650"/>
                <a:gd name="connsiteX22" fmla="*/ 148972 w 333375"/>
                <a:gd name="connsiteY22" fmla="*/ 58570 h 247650"/>
                <a:gd name="connsiteX23" fmla="*/ 141067 w 333375"/>
                <a:gd name="connsiteY23" fmla="*/ 74858 h 247650"/>
                <a:gd name="connsiteX24" fmla="*/ 117921 w 333375"/>
                <a:gd name="connsiteY24" fmla="*/ 66952 h 247650"/>
                <a:gd name="connsiteX25" fmla="*/ 96680 w 333375"/>
                <a:gd name="connsiteY25" fmla="*/ 53903 h 247650"/>
                <a:gd name="connsiteX26" fmla="*/ 53532 w 333375"/>
                <a:gd name="connsiteY26" fmla="*/ 108672 h 247650"/>
                <a:gd name="connsiteX27" fmla="*/ 70105 w 333375"/>
                <a:gd name="connsiteY27" fmla="*/ 120578 h 247650"/>
                <a:gd name="connsiteX28" fmla="*/ 105729 w 333375"/>
                <a:gd name="connsiteY28" fmla="*/ 117911 h 247650"/>
                <a:gd name="connsiteX29" fmla="*/ 88489 w 333375"/>
                <a:gd name="connsiteY29" fmla="*/ 89812 h 247650"/>
                <a:gd name="connsiteX30" fmla="*/ 128970 w 333375"/>
                <a:gd name="connsiteY30" fmla="*/ 97337 h 247650"/>
                <a:gd name="connsiteX31" fmla="*/ 97442 w 333375"/>
                <a:gd name="connsiteY31" fmla="*/ 145248 h 247650"/>
                <a:gd name="connsiteX32" fmla="*/ 90203 w 333375"/>
                <a:gd name="connsiteY32" fmla="*/ 148010 h 247650"/>
                <a:gd name="connsiteX33" fmla="*/ 43054 w 333375"/>
                <a:gd name="connsiteY33" fmla="*/ 128388 h 247650"/>
                <a:gd name="connsiteX34" fmla="*/ 53532 w 333375"/>
                <a:gd name="connsiteY34" fmla="*/ 108672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333375" h="247650">
                  <a:moveTo>
                    <a:pt x="35244" y="175537"/>
                  </a:moveTo>
                  <a:cubicBezTo>
                    <a:pt x="44769" y="180681"/>
                    <a:pt x="55437" y="183157"/>
                    <a:pt x="66200" y="183443"/>
                  </a:cubicBezTo>
                  <a:cubicBezTo>
                    <a:pt x="54865" y="196111"/>
                    <a:pt x="43150" y="208399"/>
                    <a:pt x="30481" y="220114"/>
                  </a:cubicBezTo>
                  <a:cubicBezTo>
                    <a:pt x="23909" y="226210"/>
                    <a:pt x="46198" y="253928"/>
                    <a:pt x="51341" y="249070"/>
                  </a:cubicBezTo>
                  <a:cubicBezTo>
                    <a:pt x="95918" y="207732"/>
                    <a:pt x="133637" y="160202"/>
                    <a:pt x="161831" y="106100"/>
                  </a:cubicBezTo>
                  <a:cubicBezTo>
                    <a:pt x="168594" y="93146"/>
                    <a:pt x="173547" y="77906"/>
                    <a:pt x="180881" y="65333"/>
                  </a:cubicBezTo>
                  <a:cubicBezTo>
                    <a:pt x="193073" y="44569"/>
                    <a:pt x="194407" y="44664"/>
                    <a:pt x="215647" y="49045"/>
                  </a:cubicBezTo>
                  <a:cubicBezTo>
                    <a:pt x="254795" y="57046"/>
                    <a:pt x="296991" y="95242"/>
                    <a:pt x="324328" y="121150"/>
                  </a:cubicBezTo>
                  <a:cubicBezTo>
                    <a:pt x="340806" y="136771"/>
                    <a:pt x="328328" y="107243"/>
                    <a:pt x="321661" y="100861"/>
                  </a:cubicBezTo>
                  <a:cubicBezTo>
                    <a:pt x="278417" y="59904"/>
                    <a:pt x="229935" y="29614"/>
                    <a:pt x="173452" y="10088"/>
                  </a:cubicBezTo>
                  <a:cubicBezTo>
                    <a:pt x="171547" y="9421"/>
                    <a:pt x="169737" y="8850"/>
                    <a:pt x="168880" y="11136"/>
                  </a:cubicBezTo>
                  <a:cubicBezTo>
                    <a:pt x="165927" y="19232"/>
                    <a:pt x="162784" y="27043"/>
                    <a:pt x="159450" y="34853"/>
                  </a:cubicBezTo>
                  <a:cubicBezTo>
                    <a:pt x="148687" y="182"/>
                    <a:pt x="82583" y="-3342"/>
                    <a:pt x="67248" y="32186"/>
                  </a:cubicBezTo>
                  <a:cubicBezTo>
                    <a:pt x="56770" y="56475"/>
                    <a:pt x="68867" y="78097"/>
                    <a:pt x="88108" y="89622"/>
                  </a:cubicBezTo>
                  <a:cubicBezTo>
                    <a:pt x="61914" y="71143"/>
                    <a:pt x="15813" y="81049"/>
                    <a:pt x="8193" y="117816"/>
                  </a:cubicBezTo>
                  <a:cubicBezTo>
                    <a:pt x="3526" y="140867"/>
                    <a:pt x="14765" y="164393"/>
                    <a:pt x="35244" y="175537"/>
                  </a:cubicBezTo>
                  <a:close/>
                  <a:moveTo>
                    <a:pt x="96680" y="53903"/>
                  </a:moveTo>
                  <a:cubicBezTo>
                    <a:pt x="98109" y="47236"/>
                    <a:pt x="102205" y="42092"/>
                    <a:pt x="108586" y="39806"/>
                  </a:cubicBezTo>
                  <a:cubicBezTo>
                    <a:pt x="112492" y="38473"/>
                    <a:pt x="116873" y="37996"/>
                    <a:pt x="120874" y="37806"/>
                  </a:cubicBezTo>
                  <a:cubicBezTo>
                    <a:pt x="123350" y="37615"/>
                    <a:pt x="125922" y="37615"/>
                    <a:pt x="128398" y="37806"/>
                  </a:cubicBezTo>
                  <a:cubicBezTo>
                    <a:pt x="128684" y="37901"/>
                    <a:pt x="128779" y="37901"/>
                    <a:pt x="128970" y="37996"/>
                  </a:cubicBezTo>
                  <a:cubicBezTo>
                    <a:pt x="128684" y="45902"/>
                    <a:pt x="133447" y="52760"/>
                    <a:pt x="140686" y="56475"/>
                  </a:cubicBezTo>
                  <a:cubicBezTo>
                    <a:pt x="142781" y="57523"/>
                    <a:pt x="145829" y="58380"/>
                    <a:pt x="148972" y="58570"/>
                  </a:cubicBezTo>
                  <a:cubicBezTo>
                    <a:pt x="146401" y="64000"/>
                    <a:pt x="143829" y="69524"/>
                    <a:pt x="141067" y="74858"/>
                  </a:cubicBezTo>
                  <a:cubicBezTo>
                    <a:pt x="135256" y="68191"/>
                    <a:pt x="125446" y="63428"/>
                    <a:pt x="117921" y="66952"/>
                  </a:cubicBezTo>
                  <a:cubicBezTo>
                    <a:pt x="106396" y="72286"/>
                    <a:pt x="93727" y="68000"/>
                    <a:pt x="96680" y="53903"/>
                  </a:cubicBezTo>
                  <a:close/>
                  <a:moveTo>
                    <a:pt x="53532" y="108672"/>
                  </a:moveTo>
                  <a:cubicBezTo>
                    <a:pt x="60866" y="107053"/>
                    <a:pt x="68867" y="113530"/>
                    <a:pt x="70105" y="120578"/>
                  </a:cubicBezTo>
                  <a:cubicBezTo>
                    <a:pt x="73249" y="139152"/>
                    <a:pt x="108777" y="136294"/>
                    <a:pt x="105729" y="117911"/>
                  </a:cubicBezTo>
                  <a:cubicBezTo>
                    <a:pt x="103633" y="105338"/>
                    <a:pt x="97156" y="96004"/>
                    <a:pt x="88489" y="89812"/>
                  </a:cubicBezTo>
                  <a:cubicBezTo>
                    <a:pt x="100490" y="96861"/>
                    <a:pt x="115159" y="99909"/>
                    <a:pt x="128970" y="97337"/>
                  </a:cubicBezTo>
                  <a:cubicBezTo>
                    <a:pt x="119350" y="113911"/>
                    <a:pt x="108777" y="129817"/>
                    <a:pt x="97442" y="145248"/>
                  </a:cubicBezTo>
                  <a:cubicBezTo>
                    <a:pt x="94966" y="145629"/>
                    <a:pt x="92489" y="146391"/>
                    <a:pt x="90203" y="148010"/>
                  </a:cubicBezTo>
                  <a:cubicBezTo>
                    <a:pt x="71153" y="160583"/>
                    <a:pt x="43531" y="155059"/>
                    <a:pt x="43054" y="128388"/>
                  </a:cubicBezTo>
                  <a:cubicBezTo>
                    <a:pt x="42769" y="120959"/>
                    <a:pt x="45245" y="110482"/>
                    <a:pt x="53532" y="1086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043" name="Freihandform: Form 1042">
              <a:extLst>
                <a:ext uri="{FF2B5EF4-FFF2-40B4-BE49-F238E27FC236}">
                  <a16:creationId xmlns:a16="http://schemas.microsoft.com/office/drawing/2014/main" id="{F2DF017C-69A1-96C9-B05C-0955DDA644BA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6048235" y="4868681"/>
              <a:ext cx="66675" cy="581025"/>
            </a:xfrm>
            <a:custGeom>
              <a:avLst/>
              <a:gdLst>
                <a:gd name="connsiteX0" fmla="*/ 33371 w 66675"/>
                <a:gd name="connsiteY0" fmla="*/ 16494 h 581025"/>
                <a:gd name="connsiteX1" fmla="*/ 7177 w 66675"/>
                <a:gd name="connsiteY1" fmla="*/ 547322 h 581025"/>
                <a:gd name="connsiteX2" fmla="*/ 36419 w 66675"/>
                <a:gd name="connsiteY2" fmla="*/ 570849 h 581025"/>
                <a:gd name="connsiteX3" fmla="*/ 62613 w 66675"/>
                <a:gd name="connsiteY3" fmla="*/ 40021 h 581025"/>
                <a:gd name="connsiteX4" fmla="*/ 33371 w 66675"/>
                <a:gd name="connsiteY4" fmla="*/ 16494 h 58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581025">
                  <a:moveTo>
                    <a:pt x="33371" y="16494"/>
                  </a:moveTo>
                  <a:cubicBezTo>
                    <a:pt x="38419" y="193754"/>
                    <a:pt x="20798" y="370729"/>
                    <a:pt x="7177" y="547322"/>
                  </a:cubicBezTo>
                  <a:cubicBezTo>
                    <a:pt x="6034" y="562181"/>
                    <a:pt x="34324" y="597329"/>
                    <a:pt x="36419" y="570849"/>
                  </a:cubicBezTo>
                  <a:cubicBezTo>
                    <a:pt x="50040" y="394255"/>
                    <a:pt x="67661" y="217376"/>
                    <a:pt x="62613" y="40021"/>
                  </a:cubicBezTo>
                  <a:cubicBezTo>
                    <a:pt x="62137" y="25447"/>
                    <a:pt x="32609" y="-9509"/>
                    <a:pt x="33371" y="164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</p:grpSp>
      <p:grpSp>
        <p:nvGrpSpPr>
          <p:cNvPr id="161" name="Fragezeichen">
            <a:extLst>
              <a:ext uri="{FF2B5EF4-FFF2-40B4-BE49-F238E27FC236}">
                <a16:creationId xmlns:a16="http://schemas.microsoft.com/office/drawing/2014/main" id="{73E515F4-8797-4A21-F10C-91459492D4F5}"/>
              </a:ext>
            </a:extLst>
          </p:cNvPr>
          <p:cNvGrpSpPr>
            <a:grpSpLocks noChangeAspect="1"/>
          </p:cNvGrpSpPr>
          <p:nvPr>
            <p:custDataLst>
              <p:tags r:id="rId5"/>
            </p:custDataLst>
          </p:nvPr>
        </p:nvGrpSpPr>
        <p:grpSpPr>
          <a:xfrm>
            <a:off x="4642702" y="5492518"/>
            <a:ext cx="213515" cy="365476"/>
            <a:chOff x="10337225" y="1566185"/>
            <a:chExt cx="1371600" cy="2347777"/>
          </a:xfrm>
          <a:solidFill>
            <a:srgbClr val="00ABF8"/>
          </a:solidFill>
        </p:grpSpPr>
        <p:sp>
          <p:nvSpPr>
            <p:cNvPr id="1055" name="Freihandform: Form 1054">
              <a:extLst>
                <a:ext uri="{FF2B5EF4-FFF2-40B4-BE49-F238E27FC236}">
                  <a16:creationId xmlns:a16="http://schemas.microsoft.com/office/drawing/2014/main" id="{B128B8EA-2D09-C368-DB6A-B3AC989DFAFC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10337225" y="1566185"/>
              <a:ext cx="1371600" cy="1704975"/>
            </a:xfrm>
            <a:custGeom>
              <a:avLst/>
              <a:gdLst>
                <a:gd name="connsiteX0" fmla="*/ 1368238 w 1371600"/>
                <a:gd name="connsiteY0" fmla="*/ 551159 h 1704975"/>
                <a:gd name="connsiteX1" fmla="*/ 1024576 w 1371600"/>
                <a:gd name="connsiteY1" fmla="*/ 69766 h 1704975"/>
                <a:gd name="connsiteX2" fmla="*/ 435264 w 1371600"/>
                <a:gd name="connsiteY2" fmla="*/ 65480 h 1704975"/>
                <a:gd name="connsiteX3" fmla="*/ 153038 w 1371600"/>
                <a:gd name="connsiteY3" fmla="*/ 244740 h 1704975"/>
                <a:gd name="connsiteX4" fmla="*/ 9401 w 1371600"/>
                <a:gd name="connsiteY4" fmla="*/ 593069 h 1704975"/>
                <a:gd name="connsiteX5" fmla="*/ 42739 w 1371600"/>
                <a:gd name="connsiteY5" fmla="*/ 583926 h 1704975"/>
                <a:gd name="connsiteX6" fmla="*/ 151800 w 1371600"/>
                <a:gd name="connsiteY6" fmla="*/ 274268 h 1704975"/>
                <a:gd name="connsiteX7" fmla="*/ 428120 w 1371600"/>
                <a:gd name="connsiteY7" fmla="*/ 79005 h 1704975"/>
                <a:gd name="connsiteX8" fmla="*/ 1070582 w 1371600"/>
                <a:gd name="connsiteY8" fmla="*/ 126344 h 1704975"/>
                <a:gd name="connsiteX9" fmla="*/ 1335758 w 1371600"/>
                <a:gd name="connsiteY9" fmla="*/ 621930 h 1704975"/>
                <a:gd name="connsiteX10" fmla="*/ 1024385 w 1371600"/>
                <a:gd name="connsiteY10" fmla="*/ 1130660 h 1704975"/>
                <a:gd name="connsiteX11" fmla="*/ 723490 w 1371600"/>
                <a:gd name="connsiteY11" fmla="*/ 1625294 h 1704975"/>
                <a:gd name="connsiteX12" fmla="*/ 701678 w 1371600"/>
                <a:gd name="connsiteY12" fmla="*/ 1648820 h 1704975"/>
                <a:gd name="connsiteX13" fmla="*/ 671293 w 1371600"/>
                <a:gd name="connsiteY13" fmla="*/ 1677395 h 1704975"/>
                <a:gd name="connsiteX14" fmla="*/ 654625 w 1371600"/>
                <a:gd name="connsiteY14" fmla="*/ 1672443 h 1704975"/>
                <a:gd name="connsiteX15" fmla="*/ 622335 w 1371600"/>
                <a:gd name="connsiteY15" fmla="*/ 1661393 h 1704975"/>
                <a:gd name="connsiteX16" fmla="*/ 557089 w 1371600"/>
                <a:gd name="connsiteY16" fmla="*/ 1647677 h 1704975"/>
                <a:gd name="connsiteX17" fmla="*/ 449551 w 1371600"/>
                <a:gd name="connsiteY17" fmla="*/ 1648344 h 1704975"/>
                <a:gd name="connsiteX18" fmla="*/ 335061 w 1371600"/>
                <a:gd name="connsiteY18" fmla="*/ 1633866 h 1704975"/>
                <a:gd name="connsiteX19" fmla="*/ 360493 w 1371600"/>
                <a:gd name="connsiteY19" fmla="*/ 1506041 h 1704975"/>
                <a:gd name="connsiteX20" fmla="*/ 455552 w 1371600"/>
                <a:gd name="connsiteY20" fmla="*/ 1252009 h 1704975"/>
                <a:gd name="connsiteX21" fmla="*/ 611000 w 1371600"/>
                <a:gd name="connsiteY21" fmla="*/ 1054460 h 1704975"/>
                <a:gd name="connsiteX22" fmla="*/ 868651 w 1371600"/>
                <a:gd name="connsiteY22" fmla="*/ 722800 h 1704975"/>
                <a:gd name="connsiteX23" fmla="*/ 880653 w 1371600"/>
                <a:gd name="connsiteY23" fmla="*/ 525728 h 1704975"/>
                <a:gd name="connsiteX24" fmla="*/ 731777 w 1371600"/>
                <a:gd name="connsiteY24" fmla="*/ 418476 h 1704975"/>
                <a:gd name="connsiteX25" fmla="*/ 365350 w 1371600"/>
                <a:gd name="connsiteY25" fmla="*/ 611167 h 1704975"/>
                <a:gd name="connsiteX26" fmla="*/ 363731 w 1371600"/>
                <a:gd name="connsiteY26" fmla="*/ 614977 h 1704975"/>
                <a:gd name="connsiteX27" fmla="*/ 360017 w 1371600"/>
                <a:gd name="connsiteY27" fmla="*/ 614025 h 1704975"/>
                <a:gd name="connsiteX28" fmla="*/ 201901 w 1371600"/>
                <a:gd name="connsiteY28" fmla="*/ 603833 h 1704975"/>
                <a:gd name="connsiteX29" fmla="*/ 31690 w 1371600"/>
                <a:gd name="connsiteY29" fmla="*/ 607738 h 1704975"/>
                <a:gd name="connsiteX30" fmla="*/ 15402 w 1371600"/>
                <a:gd name="connsiteY30" fmla="*/ 638504 h 1704975"/>
                <a:gd name="connsiteX31" fmla="*/ 148276 w 1371600"/>
                <a:gd name="connsiteY31" fmla="*/ 640504 h 1704975"/>
                <a:gd name="connsiteX32" fmla="*/ 351920 w 1371600"/>
                <a:gd name="connsiteY32" fmla="*/ 646886 h 1704975"/>
                <a:gd name="connsiteX33" fmla="*/ 371732 w 1371600"/>
                <a:gd name="connsiteY33" fmla="*/ 622692 h 1704975"/>
                <a:gd name="connsiteX34" fmla="*/ 395259 w 1371600"/>
                <a:gd name="connsiteY34" fmla="*/ 611072 h 1704975"/>
                <a:gd name="connsiteX35" fmla="*/ 611476 w 1371600"/>
                <a:gd name="connsiteY35" fmla="*/ 448671 h 1704975"/>
                <a:gd name="connsiteX36" fmla="*/ 840648 w 1371600"/>
                <a:gd name="connsiteY36" fmla="*/ 524871 h 1704975"/>
                <a:gd name="connsiteX37" fmla="*/ 659863 w 1371600"/>
                <a:gd name="connsiteY37" fmla="*/ 970355 h 1704975"/>
                <a:gd name="connsiteX38" fmla="*/ 389639 w 1371600"/>
                <a:gd name="connsiteY38" fmla="*/ 1324209 h 1704975"/>
                <a:gd name="connsiteX39" fmla="*/ 317440 w 1371600"/>
                <a:gd name="connsiteY39" fmla="*/ 1560524 h 1704975"/>
                <a:gd name="connsiteX40" fmla="*/ 347634 w 1371600"/>
                <a:gd name="connsiteY40" fmla="*/ 1695684 h 1704975"/>
                <a:gd name="connsiteX41" fmla="*/ 482222 w 1371600"/>
                <a:gd name="connsiteY41" fmla="*/ 1671585 h 1704975"/>
                <a:gd name="connsiteX42" fmla="*/ 642814 w 1371600"/>
                <a:gd name="connsiteY42" fmla="*/ 1700922 h 1704975"/>
                <a:gd name="connsiteX43" fmla="*/ 734825 w 1371600"/>
                <a:gd name="connsiteY43" fmla="*/ 1673395 h 1704975"/>
                <a:gd name="connsiteX44" fmla="*/ 758733 w 1371600"/>
                <a:gd name="connsiteY44" fmla="*/ 1660536 h 1704975"/>
                <a:gd name="connsiteX45" fmla="*/ 1094013 w 1371600"/>
                <a:gd name="connsiteY45" fmla="*/ 1087893 h 1704975"/>
                <a:gd name="connsiteX46" fmla="*/ 1368238 w 1371600"/>
                <a:gd name="connsiteY46" fmla="*/ 551159 h 1704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371600" h="1704975">
                  <a:moveTo>
                    <a:pt x="1368238" y="551159"/>
                  </a:moveTo>
                  <a:cubicBezTo>
                    <a:pt x="1352617" y="338657"/>
                    <a:pt x="1215552" y="158539"/>
                    <a:pt x="1024576" y="69766"/>
                  </a:cubicBezTo>
                  <a:cubicBezTo>
                    <a:pt x="838076" y="-16912"/>
                    <a:pt x="624335" y="-9101"/>
                    <a:pt x="435264" y="65480"/>
                  </a:cubicBezTo>
                  <a:cubicBezTo>
                    <a:pt x="332108" y="106151"/>
                    <a:pt x="231524" y="165778"/>
                    <a:pt x="153038" y="244740"/>
                  </a:cubicBezTo>
                  <a:cubicBezTo>
                    <a:pt x="57883" y="340371"/>
                    <a:pt x="25975" y="462767"/>
                    <a:pt x="9401" y="593069"/>
                  </a:cubicBezTo>
                  <a:cubicBezTo>
                    <a:pt x="8544" y="599642"/>
                    <a:pt x="41691" y="592117"/>
                    <a:pt x="42739" y="583926"/>
                  </a:cubicBezTo>
                  <a:cubicBezTo>
                    <a:pt x="56836" y="473531"/>
                    <a:pt x="79600" y="362564"/>
                    <a:pt x="151800" y="274268"/>
                  </a:cubicBezTo>
                  <a:cubicBezTo>
                    <a:pt x="222952" y="187209"/>
                    <a:pt x="325250" y="121963"/>
                    <a:pt x="428120" y="79005"/>
                  </a:cubicBezTo>
                  <a:cubicBezTo>
                    <a:pt x="636718" y="-8149"/>
                    <a:pt x="878748" y="3567"/>
                    <a:pt x="1070582" y="126344"/>
                  </a:cubicBezTo>
                  <a:cubicBezTo>
                    <a:pt x="1238031" y="233501"/>
                    <a:pt x="1343282" y="421715"/>
                    <a:pt x="1335758" y="621930"/>
                  </a:cubicBezTo>
                  <a:cubicBezTo>
                    <a:pt x="1327471" y="839386"/>
                    <a:pt x="1173261" y="990834"/>
                    <a:pt x="1024385" y="1130660"/>
                  </a:cubicBezTo>
                  <a:cubicBezTo>
                    <a:pt x="883987" y="1262486"/>
                    <a:pt x="726919" y="1422697"/>
                    <a:pt x="723490" y="1625294"/>
                  </a:cubicBezTo>
                  <a:cubicBezTo>
                    <a:pt x="711870" y="1625008"/>
                    <a:pt x="695296" y="1638629"/>
                    <a:pt x="701678" y="1648820"/>
                  </a:cubicBezTo>
                  <a:cubicBezTo>
                    <a:pt x="691582" y="1658345"/>
                    <a:pt x="681485" y="1667870"/>
                    <a:pt x="671293" y="1677395"/>
                  </a:cubicBezTo>
                  <a:cubicBezTo>
                    <a:pt x="665769" y="1675776"/>
                    <a:pt x="660149" y="1674062"/>
                    <a:pt x="654625" y="1672443"/>
                  </a:cubicBezTo>
                  <a:cubicBezTo>
                    <a:pt x="644338" y="1670728"/>
                    <a:pt x="632622" y="1664537"/>
                    <a:pt x="622335" y="1661393"/>
                  </a:cubicBezTo>
                  <a:cubicBezTo>
                    <a:pt x="600999" y="1655012"/>
                    <a:pt x="579187" y="1650535"/>
                    <a:pt x="557089" y="1647677"/>
                  </a:cubicBezTo>
                  <a:cubicBezTo>
                    <a:pt x="521465" y="1643106"/>
                    <a:pt x="485175" y="1643391"/>
                    <a:pt x="449551" y="1648344"/>
                  </a:cubicBezTo>
                  <a:cubicBezTo>
                    <a:pt x="416119" y="1653011"/>
                    <a:pt x="328584" y="1693683"/>
                    <a:pt x="335061" y="1633866"/>
                  </a:cubicBezTo>
                  <a:cubicBezTo>
                    <a:pt x="339633" y="1591099"/>
                    <a:pt x="350492" y="1547760"/>
                    <a:pt x="360493" y="1506041"/>
                  </a:cubicBezTo>
                  <a:cubicBezTo>
                    <a:pt x="381638" y="1417935"/>
                    <a:pt x="411070" y="1331257"/>
                    <a:pt x="455552" y="1252009"/>
                  </a:cubicBezTo>
                  <a:cubicBezTo>
                    <a:pt x="496986" y="1178285"/>
                    <a:pt x="552612" y="1115040"/>
                    <a:pt x="611000" y="1054460"/>
                  </a:cubicBezTo>
                  <a:cubicBezTo>
                    <a:pt x="707774" y="954067"/>
                    <a:pt x="816359" y="855483"/>
                    <a:pt x="868651" y="722800"/>
                  </a:cubicBezTo>
                  <a:cubicBezTo>
                    <a:pt x="892845" y="661364"/>
                    <a:pt x="906561" y="588974"/>
                    <a:pt x="880653" y="525728"/>
                  </a:cubicBezTo>
                  <a:cubicBezTo>
                    <a:pt x="855412" y="464006"/>
                    <a:pt x="795499" y="429049"/>
                    <a:pt x="731777" y="418476"/>
                  </a:cubicBezTo>
                  <a:cubicBezTo>
                    <a:pt x="583854" y="393902"/>
                    <a:pt x="436788" y="485532"/>
                    <a:pt x="365350" y="611167"/>
                  </a:cubicBezTo>
                  <a:cubicBezTo>
                    <a:pt x="364493" y="612596"/>
                    <a:pt x="364112" y="613834"/>
                    <a:pt x="363731" y="614977"/>
                  </a:cubicBezTo>
                  <a:cubicBezTo>
                    <a:pt x="362588" y="614596"/>
                    <a:pt x="361350" y="614215"/>
                    <a:pt x="360017" y="614025"/>
                  </a:cubicBezTo>
                  <a:cubicBezTo>
                    <a:pt x="307629" y="605833"/>
                    <a:pt x="254956" y="602023"/>
                    <a:pt x="201901" y="603833"/>
                  </a:cubicBezTo>
                  <a:cubicBezTo>
                    <a:pt x="153229" y="605452"/>
                    <a:pt x="75314" y="632503"/>
                    <a:pt x="31690" y="607738"/>
                  </a:cubicBezTo>
                  <a:cubicBezTo>
                    <a:pt x="14068" y="597737"/>
                    <a:pt x="-3743" y="627550"/>
                    <a:pt x="15402" y="638504"/>
                  </a:cubicBezTo>
                  <a:cubicBezTo>
                    <a:pt x="56645" y="661935"/>
                    <a:pt x="104080" y="645171"/>
                    <a:pt x="148276" y="640504"/>
                  </a:cubicBezTo>
                  <a:cubicBezTo>
                    <a:pt x="216379" y="633360"/>
                    <a:pt x="284293" y="636313"/>
                    <a:pt x="351920" y="646886"/>
                  </a:cubicBezTo>
                  <a:cubicBezTo>
                    <a:pt x="366398" y="649172"/>
                    <a:pt x="375733" y="633360"/>
                    <a:pt x="371732" y="622692"/>
                  </a:cubicBezTo>
                  <a:cubicBezTo>
                    <a:pt x="379828" y="622597"/>
                    <a:pt x="391449" y="617834"/>
                    <a:pt x="395259" y="611072"/>
                  </a:cubicBezTo>
                  <a:cubicBezTo>
                    <a:pt x="441550" y="529633"/>
                    <a:pt x="519465" y="469054"/>
                    <a:pt x="611476" y="448671"/>
                  </a:cubicBezTo>
                  <a:cubicBezTo>
                    <a:pt x="692534" y="430668"/>
                    <a:pt x="795976" y="446575"/>
                    <a:pt x="840648" y="524871"/>
                  </a:cubicBezTo>
                  <a:cubicBezTo>
                    <a:pt x="929230" y="680033"/>
                    <a:pt x="759209" y="867580"/>
                    <a:pt x="659863" y="970355"/>
                  </a:cubicBezTo>
                  <a:cubicBezTo>
                    <a:pt x="554803" y="1079035"/>
                    <a:pt x="450885" y="1183334"/>
                    <a:pt x="389639" y="1324209"/>
                  </a:cubicBezTo>
                  <a:cubicBezTo>
                    <a:pt x="356683" y="1399837"/>
                    <a:pt x="334204" y="1479847"/>
                    <a:pt x="317440" y="1560524"/>
                  </a:cubicBezTo>
                  <a:cubicBezTo>
                    <a:pt x="308772" y="1602338"/>
                    <a:pt x="273053" y="1699493"/>
                    <a:pt x="347634" y="1695684"/>
                  </a:cubicBezTo>
                  <a:cubicBezTo>
                    <a:pt x="393163" y="1693398"/>
                    <a:pt x="435454" y="1673014"/>
                    <a:pt x="482222" y="1671585"/>
                  </a:cubicBezTo>
                  <a:cubicBezTo>
                    <a:pt x="539944" y="1669871"/>
                    <a:pt x="588331" y="1686540"/>
                    <a:pt x="642814" y="1700922"/>
                  </a:cubicBezTo>
                  <a:cubicBezTo>
                    <a:pt x="670817" y="1708352"/>
                    <a:pt x="718823" y="1698446"/>
                    <a:pt x="734825" y="1673395"/>
                  </a:cubicBezTo>
                  <a:cubicBezTo>
                    <a:pt x="745017" y="1671776"/>
                    <a:pt x="759305" y="1666442"/>
                    <a:pt x="758733" y="1660536"/>
                  </a:cubicBezTo>
                  <a:cubicBezTo>
                    <a:pt x="733968" y="1416792"/>
                    <a:pt x="933802" y="1239722"/>
                    <a:pt x="1094013" y="1087893"/>
                  </a:cubicBezTo>
                  <a:cubicBezTo>
                    <a:pt x="1247746" y="942351"/>
                    <a:pt x="1384716" y="775568"/>
                    <a:pt x="1368238" y="551159"/>
                  </a:cubicBezTo>
                  <a:close/>
                </a:path>
              </a:pathLst>
            </a:custGeom>
            <a:grpFill/>
            <a:ln w="9525" cap="flat">
              <a:solidFill>
                <a:srgbClr val="00ABF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60" name="Freihandform: Form 159">
              <a:extLst>
                <a:ext uri="{FF2B5EF4-FFF2-40B4-BE49-F238E27FC236}">
                  <a16:creationId xmlns:a16="http://schemas.microsoft.com/office/drawing/2014/main" id="{2649881A-5331-07F7-6EB0-DB6C21B365F1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10568232" y="3418662"/>
              <a:ext cx="581025" cy="495300"/>
            </a:xfrm>
            <a:custGeom>
              <a:avLst/>
              <a:gdLst>
                <a:gd name="connsiteX0" fmla="*/ 274456 w 581025"/>
                <a:gd name="connsiteY0" fmla="*/ 8751 h 495300"/>
                <a:gd name="connsiteX1" fmla="*/ 266740 w 581025"/>
                <a:gd name="connsiteY1" fmla="*/ 19609 h 495300"/>
                <a:gd name="connsiteX2" fmla="*/ 545537 w 581025"/>
                <a:gd name="connsiteY2" fmla="*/ 223158 h 495300"/>
                <a:gd name="connsiteX3" fmla="*/ 310651 w 581025"/>
                <a:gd name="connsiteY3" fmla="*/ 485381 h 495300"/>
                <a:gd name="connsiteX4" fmla="*/ 47570 w 581025"/>
                <a:gd name="connsiteY4" fmla="*/ 305169 h 495300"/>
                <a:gd name="connsiteX5" fmla="*/ 265978 w 581025"/>
                <a:gd name="connsiteY5" fmla="*/ 32373 h 495300"/>
                <a:gd name="connsiteX6" fmla="*/ 273694 w 581025"/>
                <a:gd name="connsiteY6" fmla="*/ 21514 h 495300"/>
                <a:gd name="connsiteX7" fmla="*/ 23948 w 581025"/>
                <a:gd name="connsiteY7" fmla="*/ 186106 h 495300"/>
                <a:gd name="connsiteX8" fmla="*/ 160346 w 581025"/>
                <a:gd name="connsiteY8" fmla="*/ 468903 h 495300"/>
                <a:gd name="connsiteX9" fmla="*/ 420283 w 581025"/>
                <a:gd name="connsiteY9" fmla="*/ 471666 h 495300"/>
                <a:gd name="connsiteX10" fmla="*/ 580684 w 581025"/>
                <a:gd name="connsiteY10" fmla="*/ 186773 h 495300"/>
                <a:gd name="connsiteX11" fmla="*/ 274456 w 581025"/>
                <a:gd name="connsiteY11" fmla="*/ 8751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1025" h="495300">
                  <a:moveTo>
                    <a:pt x="274456" y="8751"/>
                  </a:moveTo>
                  <a:cubicBezTo>
                    <a:pt x="261025" y="9703"/>
                    <a:pt x="242071" y="21514"/>
                    <a:pt x="266740" y="19609"/>
                  </a:cubicBezTo>
                  <a:cubicBezTo>
                    <a:pt x="402853" y="9513"/>
                    <a:pt x="554681" y="61995"/>
                    <a:pt x="545537" y="223158"/>
                  </a:cubicBezTo>
                  <a:cubicBezTo>
                    <a:pt x="538203" y="351936"/>
                    <a:pt x="450001" y="485381"/>
                    <a:pt x="310651" y="485381"/>
                  </a:cubicBezTo>
                  <a:cubicBezTo>
                    <a:pt x="200827" y="485381"/>
                    <a:pt x="79098" y="415373"/>
                    <a:pt x="47570" y="305169"/>
                  </a:cubicBezTo>
                  <a:cubicBezTo>
                    <a:pt x="9375" y="171438"/>
                    <a:pt x="141296" y="45612"/>
                    <a:pt x="265978" y="32373"/>
                  </a:cubicBezTo>
                  <a:cubicBezTo>
                    <a:pt x="279313" y="30944"/>
                    <a:pt x="298363" y="18847"/>
                    <a:pt x="273694" y="21514"/>
                  </a:cubicBezTo>
                  <a:cubicBezTo>
                    <a:pt x="169871" y="32563"/>
                    <a:pt x="68525" y="87713"/>
                    <a:pt x="23948" y="186106"/>
                  </a:cubicBezTo>
                  <a:cubicBezTo>
                    <a:pt x="-29487" y="303835"/>
                    <a:pt x="52237" y="420707"/>
                    <a:pt x="160346" y="468903"/>
                  </a:cubicBezTo>
                  <a:cubicBezTo>
                    <a:pt x="240737" y="504717"/>
                    <a:pt x="339130" y="507098"/>
                    <a:pt x="420283" y="471666"/>
                  </a:cubicBezTo>
                  <a:cubicBezTo>
                    <a:pt x="524582" y="426136"/>
                    <a:pt x="588685" y="298501"/>
                    <a:pt x="580684" y="186773"/>
                  </a:cubicBezTo>
                  <a:cubicBezTo>
                    <a:pt x="569350" y="28753"/>
                    <a:pt x="402567" y="-774"/>
                    <a:pt x="274456" y="8751"/>
                  </a:cubicBezTo>
                  <a:close/>
                </a:path>
              </a:pathLst>
            </a:custGeom>
            <a:grpFill/>
            <a:ln w="9525" cap="flat">
              <a:solidFill>
                <a:srgbClr val="00ABF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</p:grpSp>
      <p:sp>
        <p:nvSpPr>
          <p:cNvPr id="172" name="L-Form 171">
            <a:extLst>
              <a:ext uri="{FF2B5EF4-FFF2-40B4-BE49-F238E27FC236}">
                <a16:creationId xmlns:a16="http://schemas.microsoft.com/office/drawing/2014/main" id="{A59C9921-FDC8-74F4-A1EE-9BCC5FD43F47}"/>
              </a:ext>
            </a:extLst>
          </p:cNvPr>
          <p:cNvSpPr/>
          <p:nvPr/>
        </p:nvSpPr>
        <p:spPr>
          <a:xfrm rot="5400000">
            <a:off x="3179131" y="-2250571"/>
            <a:ext cx="165578" cy="6096429"/>
          </a:xfrm>
          <a:prstGeom prst="corner">
            <a:avLst>
              <a:gd name="adj1" fmla="val 96059"/>
              <a:gd name="adj2" fmla="val 100000"/>
            </a:avLst>
          </a:prstGeom>
          <a:solidFill>
            <a:schemeClr val="bg1"/>
          </a:solidFill>
          <a:ln w="19050">
            <a:solidFill>
              <a:srgbClr val="00ABF8"/>
            </a:solidFill>
            <a:extLst>
              <a:ext uri="{C807C97D-BFC1-408E-A445-0C87EB9F89A2}">
                <ask:lineSketchStyleProps xmlns:ask="http://schemas.microsoft.com/office/drawing/2018/sketchyshapes" sd="1522081270">
                  <a:custGeom>
                    <a:avLst/>
                    <a:gdLst>
                      <a:gd name="connsiteX0" fmla="*/ 0 w 2820112"/>
                      <a:gd name="connsiteY0" fmla="*/ 0 h 7733944"/>
                      <a:gd name="connsiteX1" fmla="*/ 479419 w 2820112"/>
                      <a:gd name="connsiteY1" fmla="*/ 0 h 7733944"/>
                      <a:gd name="connsiteX2" fmla="*/ 1071643 w 2820112"/>
                      <a:gd name="connsiteY2" fmla="*/ 0 h 7733944"/>
                      <a:gd name="connsiteX3" fmla="*/ 1635665 w 2820112"/>
                      <a:gd name="connsiteY3" fmla="*/ 0 h 7733944"/>
                      <a:gd name="connsiteX4" fmla="*/ 2199687 w 2820112"/>
                      <a:gd name="connsiteY4" fmla="*/ 0 h 7733944"/>
                      <a:gd name="connsiteX5" fmla="*/ 2820112 w 2820112"/>
                      <a:gd name="connsiteY5" fmla="*/ 0 h 7733944"/>
                      <a:gd name="connsiteX6" fmla="*/ 2820112 w 2820112"/>
                      <a:gd name="connsiteY6" fmla="*/ 489816 h 7733944"/>
                      <a:gd name="connsiteX7" fmla="*/ 2820112 w 2820112"/>
                      <a:gd name="connsiteY7" fmla="*/ 1056972 h 7733944"/>
                      <a:gd name="connsiteX8" fmla="*/ 2820112 w 2820112"/>
                      <a:gd name="connsiteY8" fmla="*/ 1624128 h 7733944"/>
                      <a:gd name="connsiteX9" fmla="*/ 2820112 w 2820112"/>
                      <a:gd name="connsiteY9" fmla="*/ 2423302 h 7733944"/>
                      <a:gd name="connsiteX10" fmla="*/ 2820112 w 2820112"/>
                      <a:gd name="connsiteY10" fmla="*/ 2990458 h 7733944"/>
                      <a:gd name="connsiteX11" fmla="*/ 2820112 w 2820112"/>
                      <a:gd name="connsiteY11" fmla="*/ 3789633 h 7733944"/>
                      <a:gd name="connsiteX12" fmla="*/ 2820112 w 2820112"/>
                      <a:gd name="connsiteY12" fmla="*/ 4202110 h 7733944"/>
                      <a:gd name="connsiteX13" fmla="*/ 2820112 w 2820112"/>
                      <a:gd name="connsiteY13" fmla="*/ 4846605 h 7733944"/>
                      <a:gd name="connsiteX14" fmla="*/ 2820112 w 2820112"/>
                      <a:gd name="connsiteY14" fmla="*/ 5645779 h 7733944"/>
                      <a:gd name="connsiteX15" fmla="*/ 2820112 w 2820112"/>
                      <a:gd name="connsiteY15" fmla="*/ 6444953 h 7733944"/>
                      <a:gd name="connsiteX16" fmla="*/ 2820112 w 2820112"/>
                      <a:gd name="connsiteY16" fmla="*/ 7733944 h 7733944"/>
                      <a:gd name="connsiteX17" fmla="*/ 2284291 w 2820112"/>
                      <a:gd name="connsiteY17" fmla="*/ 7733944 h 7733944"/>
                      <a:gd name="connsiteX18" fmla="*/ 1776671 w 2820112"/>
                      <a:gd name="connsiteY18" fmla="*/ 7733944 h 7733944"/>
                      <a:gd name="connsiteX19" fmla="*/ 1212648 w 2820112"/>
                      <a:gd name="connsiteY19" fmla="*/ 7733944 h 7733944"/>
                      <a:gd name="connsiteX20" fmla="*/ 705028 w 2820112"/>
                      <a:gd name="connsiteY20" fmla="*/ 7733944 h 7733944"/>
                      <a:gd name="connsiteX21" fmla="*/ 0 w 2820112"/>
                      <a:gd name="connsiteY21" fmla="*/ 7733944 h 7733944"/>
                      <a:gd name="connsiteX22" fmla="*/ 0 w 2820112"/>
                      <a:gd name="connsiteY22" fmla="*/ 7321467 h 7733944"/>
                      <a:gd name="connsiteX23" fmla="*/ 0 w 2820112"/>
                      <a:gd name="connsiteY23" fmla="*/ 6599632 h 7733944"/>
                      <a:gd name="connsiteX24" fmla="*/ 0 w 2820112"/>
                      <a:gd name="connsiteY24" fmla="*/ 6187155 h 7733944"/>
                      <a:gd name="connsiteX25" fmla="*/ 0 w 2820112"/>
                      <a:gd name="connsiteY25" fmla="*/ 5387981 h 7733944"/>
                      <a:gd name="connsiteX26" fmla="*/ 0 w 2820112"/>
                      <a:gd name="connsiteY26" fmla="*/ 4666146 h 7733944"/>
                      <a:gd name="connsiteX27" fmla="*/ 0 w 2820112"/>
                      <a:gd name="connsiteY27" fmla="*/ 3944311 h 7733944"/>
                      <a:gd name="connsiteX28" fmla="*/ 0 w 2820112"/>
                      <a:gd name="connsiteY28" fmla="*/ 3145137 h 7733944"/>
                      <a:gd name="connsiteX29" fmla="*/ 0 w 2820112"/>
                      <a:gd name="connsiteY29" fmla="*/ 2423302 h 7733944"/>
                      <a:gd name="connsiteX30" fmla="*/ 0 w 2820112"/>
                      <a:gd name="connsiteY30" fmla="*/ 1933486 h 7733944"/>
                      <a:gd name="connsiteX31" fmla="*/ 0 w 2820112"/>
                      <a:gd name="connsiteY31" fmla="*/ 1366330 h 7733944"/>
                      <a:gd name="connsiteX32" fmla="*/ 0 w 2820112"/>
                      <a:gd name="connsiteY32" fmla="*/ 567156 h 7733944"/>
                      <a:gd name="connsiteX33" fmla="*/ 0 w 2820112"/>
                      <a:gd name="connsiteY33" fmla="*/ 0 h 77339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</a:cxnLst>
                    <a:rect l="l" t="t" r="r" b="b"/>
                    <a:pathLst>
                      <a:path w="2820112" h="7733944" fill="none" extrusionOk="0">
                        <a:moveTo>
                          <a:pt x="0" y="0"/>
                        </a:moveTo>
                        <a:cubicBezTo>
                          <a:pt x="239345" y="-20448"/>
                          <a:pt x="325475" y="17404"/>
                          <a:pt x="479419" y="0"/>
                        </a:cubicBezTo>
                        <a:cubicBezTo>
                          <a:pt x="633363" y="-17404"/>
                          <a:pt x="951147" y="-24093"/>
                          <a:pt x="1071643" y="0"/>
                        </a:cubicBezTo>
                        <a:cubicBezTo>
                          <a:pt x="1192139" y="24093"/>
                          <a:pt x="1473515" y="3069"/>
                          <a:pt x="1635665" y="0"/>
                        </a:cubicBezTo>
                        <a:cubicBezTo>
                          <a:pt x="1797815" y="-3069"/>
                          <a:pt x="1924190" y="-11180"/>
                          <a:pt x="2199687" y="0"/>
                        </a:cubicBezTo>
                        <a:cubicBezTo>
                          <a:pt x="2475184" y="11180"/>
                          <a:pt x="2540760" y="19641"/>
                          <a:pt x="2820112" y="0"/>
                        </a:cubicBezTo>
                        <a:cubicBezTo>
                          <a:pt x="2796749" y="105182"/>
                          <a:pt x="2844471" y="347701"/>
                          <a:pt x="2820112" y="489816"/>
                        </a:cubicBezTo>
                        <a:cubicBezTo>
                          <a:pt x="2795753" y="631931"/>
                          <a:pt x="2805723" y="923867"/>
                          <a:pt x="2820112" y="1056972"/>
                        </a:cubicBezTo>
                        <a:cubicBezTo>
                          <a:pt x="2834501" y="1190077"/>
                          <a:pt x="2806651" y="1497027"/>
                          <a:pt x="2820112" y="1624128"/>
                        </a:cubicBezTo>
                        <a:cubicBezTo>
                          <a:pt x="2833573" y="1751229"/>
                          <a:pt x="2812731" y="2081978"/>
                          <a:pt x="2820112" y="2423302"/>
                        </a:cubicBezTo>
                        <a:cubicBezTo>
                          <a:pt x="2827493" y="2764626"/>
                          <a:pt x="2843362" y="2754968"/>
                          <a:pt x="2820112" y="2990458"/>
                        </a:cubicBezTo>
                        <a:cubicBezTo>
                          <a:pt x="2796862" y="3225948"/>
                          <a:pt x="2857603" y="3577806"/>
                          <a:pt x="2820112" y="3789633"/>
                        </a:cubicBezTo>
                        <a:cubicBezTo>
                          <a:pt x="2782621" y="4001460"/>
                          <a:pt x="2831592" y="4073901"/>
                          <a:pt x="2820112" y="4202110"/>
                        </a:cubicBezTo>
                        <a:cubicBezTo>
                          <a:pt x="2808632" y="4330319"/>
                          <a:pt x="2820509" y="4715787"/>
                          <a:pt x="2820112" y="4846605"/>
                        </a:cubicBezTo>
                        <a:cubicBezTo>
                          <a:pt x="2819715" y="4977424"/>
                          <a:pt x="2802919" y="5482821"/>
                          <a:pt x="2820112" y="5645779"/>
                        </a:cubicBezTo>
                        <a:cubicBezTo>
                          <a:pt x="2837305" y="5808737"/>
                          <a:pt x="2795601" y="6087472"/>
                          <a:pt x="2820112" y="6444953"/>
                        </a:cubicBezTo>
                        <a:cubicBezTo>
                          <a:pt x="2844623" y="6802434"/>
                          <a:pt x="2762704" y="7214493"/>
                          <a:pt x="2820112" y="7733944"/>
                        </a:cubicBezTo>
                        <a:cubicBezTo>
                          <a:pt x="2683900" y="7753230"/>
                          <a:pt x="2431627" y="7707482"/>
                          <a:pt x="2284291" y="7733944"/>
                        </a:cubicBezTo>
                        <a:cubicBezTo>
                          <a:pt x="2136955" y="7760406"/>
                          <a:pt x="1891060" y="7740857"/>
                          <a:pt x="1776671" y="7733944"/>
                        </a:cubicBezTo>
                        <a:cubicBezTo>
                          <a:pt x="1662282" y="7727031"/>
                          <a:pt x="1448450" y="7751558"/>
                          <a:pt x="1212648" y="7733944"/>
                        </a:cubicBezTo>
                        <a:cubicBezTo>
                          <a:pt x="976846" y="7716330"/>
                          <a:pt x="864805" y="7721978"/>
                          <a:pt x="705028" y="7733944"/>
                        </a:cubicBezTo>
                        <a:cubicBezTo>
                          <a:pt x="545251" y="7745910"/>
                          <a:pt x="270427" y="7754259"/>
                          <a:pt x="0" y="7733944"/>
                        </a:cubicBezTo>
                        <a:cubicBezTo>
                          <a:pt x="-8315" y="7543272"/>
                          <a:pt x="19793" y="7432500"/>
                          <a:pt x="0" y="7321467"/>
                        </a:cubicBezTo>
                        <a:cubicBezTo>
                          <a:pt x="-19793" y="7210434"/>
                          <a:pt x="-31632" y="6857265"/>
                          <a:pt x="0" y="6599632"/>
                        </a:cubicBezTo>
                        <a:cubicBezTo>
                          <a:pt x="31632" y="6342000"/>
                          <a:pt x="11849" y="6383667"/>
                          <a:pt x="0" y="6187155"/>
                        </a:cubicBezTo>
                        <a:cubicBezTo>
                          <a:pt x="-11849" y="5990643"/>
                          <a:pt x="31162" y="5623093"/>
                          <a:pt x="0" y="5387981"/>
                        </a:cubicBezTo>
                        <a:cubicBezTo>
                          <a:pt x="-31162" y="5152869"/>
                          <a:pt x="-5306" y="4973743"/>
                          <a:pt x="0" y="4666146"/>
                        </a:cubicBezTo>
                        <a:cubicBezTo>
                          <a:pt x="5306" y="4358549"/>
                          <a:pt x="10821" y="4157305"/>
                          <a:pt x="0" y="3944311"/>
                        </a:cubicBezTo>
                        <a:cubicBezTo>
                          <a:pt x="-10821" y="3731317"/>
                          <a:pt x="29954" y="3487075"/>
                          <a:pt x="0" y="3145137"/>
                        </a:cubicBezTo>
                        <a:cubicBezTo>
                          <a:pt x="-29954" y="2803199"/>
                          <a:pt x="14811" y="2773192"/>
                          <a:pt x="0" y="2423302"/>
                        </a:cubicBezTo>
                        <a:cubicBezTo>
                          <a:pt x="-14811" y="2073412"/>
                          <a:pt x="-8903" y="2104834"/>
                          <a:pt x="0" y="1933486"/>
                        </a:cubicBezTo>
                        <a:cubicBezTo>
                          <a:pt x="8903" y="1762138"/>
                          <a:pt x="-18132" y="1603608"/>
                          <a:pt x="0" y="1366330"/>
                        </a:cubicBezTo>
                        <a:cubicBezTo>
                          <a:pt x="18132" y="1129052"/>
                          <a:pt x="-28765" y="907459"/>
                          <a:pt x="0" y="567156"/>
                        </a:cubicBezTo>
                        <a:cubicBezTo>
                          <a:pt x="28765" y="226853"/>
                          <a:pt x="11784" y="225014"/>
                          <a:pt x="0" y="0"/>
                        </a:cubicBezTo>
                        <a:close/>
                      </a:path>
                      <a:path w="2820112" h="7733944" stroke="0" extrusionOk="0">
                        <a:moveTo>
                          <a:pt x="0" y="0"/>
                        </a:moveTo>
                        <a:cubicBezTo>
                          <a:pt x="260045" y="14444"/>
                          <a:pt x="389859" y="-16983"/>
                          <a:pt x="564022" y="0"/>
                        </a:cubicBezTo>
                        <a:cubicBezTo>
                          <a:pt x="738185" y="16983"/>
                          <a:pt x="907182" y="9943"/>
                          <a:pt x="1099844" y="0"/>
                        </a:cubicBezTo>
                        <a:cubicBezTo>
                          <a:pt x="1292506" y="-9943"/>
                          <a:pt x="1421314" y="-15882"/>
                          <a:pt x="1663866" y="0"/>
                        </a:cubicBezTo>
                        <a:cubicBezTo>
                          <a:pt x="1906418" y="15882"/>
                          <a:pt x="2130143" y="-9104"/>
                          <a:pt x="2284291" y="0"/>
                        </a:cubicBezTo>
                        <a:cubicBezTo>
                          <a:pt x="2438440" y="9104"/>
                          <a:pt x="2706930" y="-6112"/>
                          <a:pt x="2820112" y="0"/>
                        </a:cubicBezTo>
                        <a:cubicBezTo>
                          <a:pt x="2821458" y="217842"/>
                          <a:pt x="2824463" y="517961"/>
                          <a:pt x="2820112" y="721835"/>
                        </a:cubicBezTo>
                        <a:cubicBezTo>
                          <a:pt x="2815761" y="925710"/>
                          <a:pt x="2846628" y="1114400"/>
                          <a:pt x="2820112" y="1366330"/>
                        </a:cubicBezTo>
                        <a:cubicBezTo>
                          <a:pt x="2793596" y="1618261"/>
                          <a:pt x="2835053" y="1697008"/>
                          <a:pt x="2820112" y="2010825"/>
                        </a:cubicBezTo>
                        <a:cubicBezTo>
                          <a:pt x="2805171" y="2324643"/>
                          <a:pt x="2817161" y="2264685"/>
                          <a:pt x="2820112" y="2500642"/>
                        </a:cubicBezTo>
                        <a:cubicBezTo>
                          <a:pt x="2823063" y="2736599"/>
                          <a:pt x="2836121" y="2911585"/>
                          <a:pt x="2820112" y="3299816"/>
                        </a:cubicBezTo>
                        <a:cubicBezTo>
                          <a:pt x="2804103" y="3688047"/>
                          <a:pt x="2835285" y="3740396"/>
                          <a:pt x="2820112" y="3944311"/>
                        </a:cubicBezTo>
                        <a:cubicBezTo>
                          <a:pt x="2804939" y="4148226"/>
                          <a:pt x="2832626" y="4435086"/>
                          <a:pt x="2820112" y="4588807"/>
                        </a:cubicBezTo>
                        <a:cubicBezTo>
                          <a:pt x="2807598" y="4742528"/>
                          <a:pt x="2808415" y="5098103"/>
                          <a:pt x="2820112" y="5310642"/>
                        </a:cubicBezTo>
                        <a:cubicBezTo>
                          <a:pt x="2831809" y="5523182"/>
                          <a:pt x="2817077" y="5810780"/>
                          <a:pt x="2820112" y="5955137"/>
                        </a:cubicBezTo>
                        <a:cubicBezTo>
                          <a:pt x="2823147" y="6099494"/>
                          <a:pt x="2814075" y="6360135"/>
                          <a:pt x="2820112" y="6522293"/>
                        </a:cubicBezTo>
                        <a:cubicBezTo>
                          <a:pt x="2826149" y="6684451"/>
                          <a:pt x="2797308" y="7378004"/>
                          <a:pt x="2820112" y="7733944"/>
                        </a:cubicBezTo>
                        <a:cubicBezTo>
                          <a:pt x="2660725" y="7742313"/>
                          <a:pt x="2462811" y="7729464"/>
                          <a:pt x="2312492" y="7733944"/>
                        </a:cubicBezTo>
                        <a:cubicBezTo>
                          <a:pt x="2162173" y="7738424"/>
                          <a:pt x="1959652" y="7754965"/>
                          <a:pt x="1748469" y="7733944"/>
                        </a:cubicBezTo>
                        <a:cubicBezTo>
                          <a:pt x="1537286" y="7712923"/>
                          <a:pt x="1319754" y="7714619"/>
                          <a:pt x="1128045" y="7733944"/>
                        </a:cubicBezTo>
                        <a:cubicBezTo>
                          <a:pt x="936336" y="7753269"/>
                          <a:pt x="656681" y="7704655"/>
                          <a:pt x="535821" y="7733944"/>
                        </a:cubicBezTo>
                        <a:cubicBezTo>
                          <a:pt x="414961" y="7763233"/>
                          <a:pt x="218717" y="7737814"/>
                          <a:pt x="0" y="7733944"/>
                        </a:cubicBezTo>
                        <a:cubicBezTo>
                          <a:pt x="-5330" y="7594293"/>
                          <a:pt x="-14996" y="7438907"/>
                          <a:pt x="0" y="7321467"/>
                        </a:cubicBezTo>
                        <a:cubicBezTo>
                          <a:pt x="14996" y="7204027"/>
                          <a:pt x="-1987" y="6873410"/>
                          <a:pt x="0" y="6676972"/>
                        </a:cubicBezTo>
                        <a:cubicBezTo>
                          <a:pt x="1987" y="6480534"/>
                          <a:pt x="-27850" y="6293818"/>
                          <a:pt x="0" y="6109816"/>
                        </a:cubicBezTo>
                        <a:cubicBezTo>
                          <a:pt x="27850" y="5925814"/>
                          <a:pt x="25206" y="5781677"/>
                          <a:pt x="0" y="5465320"/>
                        </a:cubicBezTo>
                        <a:cubicBezTo>
                          <a:pt x="-25206" y="5148963"/>
                          <a:pt x="15584" y="5209130"/>
                          <a:pt x="0" y="5052843"/>
                        </a:cubicBezTo>
                        <a:cubicBezTo>
                          <a:pt x="-15584" y="4896556"/>
                          <a:pt x="5302" y="4795534"/>
                          <a:pt x="0" y="4563027"/>
                        </a:cubicBezTo>
                        <a:cubicBezTo>
                          <a:pt x="-5302" y="4330520"/>
                          <a:pt x="13944" y="4300464"/>
                          <a:pt x="0" y="4150550"/>
                        </a:cubicBezTo>
                        <a:cubicBezTo>
                          <a:pt x="-13944" y="4000636"/>
                          <a:pt x="27628" y="3722231"/>
                          <a:pt x="0" y="3428715"/>
                        </a:cubicBezTo>
                        <a:cubicBezTo>
                          <a:pt x="-27628" y="3135199"/>
                          <a:pt x="-3407" y="3082007"/>
                          <a:pt x="0" y="2938899"/>
                        </a:cubicBezTo>
                        <a:cubicBezTo>
                          <a:pt x="3407" y="2795791"/>
                          <a:pt x="5364" y="2709548"/>
                          <a:pt x="0" y="2526422"/>
                        </a:cubicBezTo>
                        <a:cubicBezTo>
                          <a:pt x="-5364" y="2343296"/>
                          <a:pt x="25395" y="2107799"/>
                          <a:pt x="0" y="1804587"/>
                        </a:cubicBezTo>
                        <a:cubicBezTo>
                          <a:pt x="-25395" y="1501375"/>
                          <a:pt x="30871" y="1215554"/>
                          <a:pt x="0" y="1005413"/>
                        </a:cubicBezTo>
                        <a:cubicBezTo>
                          <a:pt x="-30871" y="795272"/>
                          <a:pt x="89" y="20740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accent2"/>
              </a:solidFill>
            </a:endParaRPr>
          </a:p>
        </p:txBody>
      </p:sp>
      <p:sp>
        <p:nvSpPr>
          <p:cNvPr id="173" name="Textfeld 172">
            <a:extLst>
              <a:ext uri="{FF2B5EF4-FFF2-40B4-BE49-F238E27FC236}">
                <a16:creationId xmlns:a16="http://schemas.microsoft.com/office/drawing/2014/main" id="{C0CB37FE-41E7-DA84-B752-ECA59F8465DF}"/>
              </a:ext>
            </a:extLst>
          </p:cNvPr>
          <p:cNvSpPr txBox="1"/>
          <p:nvPr/>
        </p:nvSpPr>
        <p:spPr>
          <a:xfrm>
            <a:off x="231288" y="704895"/>
            <a:ext cx="4311529" cy="173036"/>
          </a:xfrm>
          <a:prstGeom prst="rect">
            <a:avLst/>
          </a:prstGeom>
          <a:noFill/>
        </p:spPr>
        <p:txBody>
          <a:bodyPr wrap="square" lIns="36000" rIns="36000" rtlCol="0">
            <a:noAutofit/>
          </a:bodyPr>
          <a:lstStyle/>
          <a:p>
            <a:pPr>
              <a:spcAft>
                <a:spcPts val="600"/>
              </a:spcAft>
            </a:pPr>
            <a:r>
              <a:rPr lang="de-DE" sz="700" b="1" dirty="0">
                <a:latin typeface="Aptos" panose="020B0004020202020204" pitchFamily="34" charset="0"/>
                <a:cs typeface="Arial" panose="020B0604020202020204" pitchFamily="34" charset="0"/>
              </a:rPr>
              <a:t>Voraussetzungen: </a:t>
            </a:r>
            <a:r>
              <a:rPr lang="de-DE" sz="700" dirty="0">
                <a:latin typeface="Aptos" panose="020B0004020202020204" pitchFamily="34" charset="0"/>
                <a:cs typeface="Arial" panose="020B0604020202020204" pitchFamily="34" charset="0"/>
              </a:rPr>
              <a:t>                   (Projekt-)Abgrenzung                     Stakeholder-Analyse                      Change Architektur</a:t>
            </a:r>
          </a:p>
        </p:txBody>
      </p:sp>
      <p:grpSp>
        <p:nvGrpSpPr>
          <p:cNvPr id="174" name="Projektabgrenzung2">
            <a:extLst>
              <a:ext uri="{FF2B5EF4-FFF2-40B4-BE49-F238E27FC236}">
                <a16:creationId xmlns:a16="http://schemas.microsoft.com/office/drawing/2014/main" id="{A41420C0-98BE-9E51-C8FB-2DE181D88582}"/>
              </a:ext>
            </a:extLst>
          </p:cNvPr>
          <p:cNvGrpSpPr>
            <a:grpSpLocks noChangeAspect="1"/>
          </p:cNvGrpSpPr>
          <p:nvPr>
            <p:custDataLst>
              <p:tags r:id="rId6"/>
            </p:custDataLst>
          </p:nvPr>
        </p:nvGrpSpPr>
        <p:grpSpPr>
          <a:xfrm>
            <a:off x="1110592" y="740333"/>
            <a:ext cx="191500" cy="115651"/>
            <a:chOff x="4059726" y="4397438"/>
            <a:chExt cx="2028825" cy="1225254"/>
          </a:xfrm>
          <a:solidFill>
            <a:srgbClr val="00ABF8"/>
          </a:solidFill>
        </p:grpSpPr>
        <p:sp>
          <p:nvSpPr>
            <p:cNvPr id="175" name="Freihandform: Form 174">
              <a:extLst>
                <a:ext uri="{FF2B5EF4-FFF2-40B4-BE49-F238E27FC236}">
                  <a16:creationId xmlns:a16="http://schemas.microsoft.com/office/drawing/2014/main" id="{9657A635-EB2A-C42B-A167-91CF5B943F50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4520475" y="4409344"/>
              <a:ext cx="66675" cy="228600"/>
            </a:xfrm>
            <a:custGeom>
              <a:avLst/>
              <a:gdLst>
                <a:gd name="connsiteX0" fmla="*/ 48458 w 66675"/>
                <a:gd name="connsiteY0" fmla="*/ 208057 h 228600"/>
                <a:gd name="connsiteX1" fmla="*/ 62841 w 66675"/>
                <a:gd name="connsiteY1" fmla="*/ 34130 h 228600"/>
                <a:gd name="connsiteX2" fmla="*/ 21598 w 66675"/>
                <a:gd name="connsiteY2" fmla="*/ 23081 h 228600"/>
                <a:gd name="connsiteX3" fmla="*/ 7215 w 66675"/>
                <a:gd name="connsiteY3" fmla="*/ 197008 h 228600"/>
                <a:gd name="connsiteX4" fmla="*/ 48458 w 66675"/>
                <a:gd name="connsiteY4" fmla="*/ 208057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228600">
                  <a:moveTo>
                    <a:pt x="48458" y="208057"/>
                  </a:moveTo>
                  <a:cubicBezTo>
                    <a:pt x="53221" y="150050"/>
                    <a:pt x="58078" y="92138"/>
                    <a:pt x="62841" y="34130"/>
                  </a:cubicBezTo>
                  <a:cubicBezTo>
                    <a:pt x="64841" y="10127"/>
                    <a:pt x="24074" y="-6732"/>
                    <a:pt x="21598" y="23081"/>
                  </a:cubicBezTo>
                  <a:cubicBezTo>
                    <a:pt x="16835" y="81089"/>
                    <a:pt x="11977" y="139001"/>
                    <a:pt x="7215" y="197008"/>
                  </a:cubicBezTo>
                  <a:cubicBezTo>
                    <a:pt x="5215" y="221011"/>
                    <a:pt x="45982" y="237870"/>
                    <a:pt x="48458" y="20805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77" name="Freihandform: Form 176">
              <a:extLst>
                <a:ext uri="{FF2B5EF4-FFF2-40B4-BE49-F238E27FC236}">
                  <a16:creationId xmlns:a16="http://schemas.microsoft.com/office/drawing/2014/main" id="{34F37241-9861-B245-2769-BE84005789EE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4503733" y="5401411"/>
              <a:ext cx="66675" cy="161925"/>
            </a:xfrm>
            <a:custGeom>
              <a:avLst/>
              <a:gdLst>
                <a:gd name="connsiteX0" fmla="*/ 15669 w 66675"/>
                <a:gd name="connsiteY0" fmla="*/ 19709 h 161925"/>
                <a:gd name="connsiteX1" fmla="*/ 7192 w 66675"/>
                <a:gd name="connsiteY1" fmla="*/ 133056 h 161925"/>
                <a:gd name="connsiteX2" fmla="*/ 51864 w 66675"/>
                <a:gd name="connsiteY2" fmla="*/ 147439 h 161925"/>
                <a:gd name="connsiteX3" fmla="*/ 60342 w 66675"/>
                <a:gd name="connsiteY3" fmla="*/ 34092 h 161925"/>
                <a:gd name="connsiteX4" fmla="*/ 15669 w 66675"/>
                <a:gd name="connsiteY4" fmla="*/ 19709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161925">
                  <a:moveTo>
                    <a:pt x="15669" y="19709"/>
                  </a:moveTo>
                  <a:cubicBezTo>
                    <a:pt x="12812" y="57523"/>
                    <a:pt x="10050" y="95242"/>
                    <a:pt x="7192" y="133056"/>
                  </a:cubicBezTo>
                  <a:cubicBezTo>
                    <a:pt x="5478" y="156012"/>
                    <a:pt x="49959" y="172681"/>
                    <a:pt x="51864" y="147439"/>
                  </a:cubicBezTo>
                  <a:cubicBezTo>
                    <a:pt x="54722" y="109625"/>
                    <a:pt x="57484" y="71906"/>
                    <a:pt x="60342" y="34092"/>
                  </a:cubicBezTo>
                  <a:cubicBezTo>
                    <a:pt x="62056" y="11232"/>
                    <a:pt x="17574" y="-5437"/>
                    <a:pt x="15669" y="197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78" name="Freihandform: Form 177">
              <a:extLst>
                <a:ext uri="{FF2B5EF4-FFF2-40B4-BE49-F238E27FC236}">
                  <a16:creationId xmlns:a16="http://schemas.microsoft.com/office/drawing/2014/main" id="{4546D025-FF03-40EF-E6F1-41EC949260C7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5622451" y="4397438"/>
              <a:ext cx="66675" cy="142875"/>
            </a:xfrm>
            <a:custGeom>
              <a:avLst/>
              <a:gdLst>
                <a:gd name="connsiteX0" fmla="*/ 52716 w 66675"/>
                <a:gd name="connsiteY0" fmla="*/ 129189 h 142875"/>
                <a:gd name="connsiteX1" fmla="*/ 60241 w 66675"/>
                <a:gd name="connsiteY1" fmla="*/ 30891 h 142875"/>
                <a:gd name="connsiteX2" fmla="*/ 14711 w 66675"/>
                <a:gd name="connsiteY2" fmla="*/ 20033 h 142875"/>
                <a:gd name="connsiteX3" fmla="*/ 7186 w 66675"/>
                <a:gd name="connsiteY3" fmla="*/ 118331 h 142875"/>
                <a:gd name="connsiteX4" fmla="*/ 52716 w 66675"/>
                <a:gd name="connsiteY4" fmla="*/ 129189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142875">
                  <a:moveTo>
                    <a:pt x="52716" y="129189"/>
                  </a:moveTo>
                  <a:cubicBezTo>
                    <a:pt x="55192" y="96423"/>
                    <a:pt x="57764" y="63657"/>
                    <a:pt x="60241" y="30891"/>
                  </a:cubicBezTo>
                  <a:cubicBezTo>
                    <a:pt x="61860" y="9460"/>
                    <a:pt x="16616" y="-4256"/>
                    <a:pt x="14711" y="20033"/>
                  </a:cubicBezTo>
                  <a:cubicBezTo>
                    <a:pt x="12234" y="52799"/>
                    <a:pt x="9662" y="85565"/>
                    <a:pt x="7186" y="118331"/>
                  </a:cubicBezTo>
                  <a:cubicBezTo>
                    <a:pt x="5567" y="139667"/>
                    <a:pt x="50811" y="153478"/>
                    <a:pt x="52716" y="1291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79" name="Freihandform: Form 178">
              <a:extLst>
                <a:ext uri="{FF2B5EF4-FFF2-40B4-BE49-F238E27FC236}">
                  <a16:creationId xmlns:a16="http://schemas.microsoft.com/office/drawing/2014/main" id="{83F8FF83-8189-A0AB-70DD-6904683A44EC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5615529" y="4720874"/>
              <a:ext cx="57150" cy="114300"/>
            </a:xfrm>
            <a:custGeom>
              <a:avLst/>
              <a:gdLst>
                <a:gd name="connsiteX0" fmla="*/ 48874 w 57150"/>
                <a:gd name="connsiteY0" fmla="*/ 92742 h 114300"/>
                <a:gd name="connsiteX1" fmla="*/ 57065 w 57150"/>
                <a:gd name="connsiteY1" fmla="*/ 9684 h 114300"/>
                <a:gd name="connsiteX2" fmla="*/ 15346 w 57150"/>
                <a:gd name="connsiteY2" fmla="*/ 29400 h 114300"/>
                <a:gd name="connsiteX3" fmla="*/ 7154 w 57150"/>
                <a:gd name="connsiteY3" fmla="*/ 112458 h 114300"/>
                <a:gd name="connsiteX4" fmla="*/ 48874 w 57150"/>
                <a:gd name="connsiteY4" fmla="*/ 92742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114300">
                  <a:moveTo>
                    <a:pt x="48874" y="92742"/>
                  </a:moveTo>
                  <a:cubicBezTo>
                    <a:pt x="51636" y="65024"/>
                    <a:pt x="54303" y="37306"/>
                    <a:pt x="57065" y="9684"/>
                  </a:cubicBezTo>
                  <a:cubicBezTo>
                    <a:pt x="57923" y="921"/>
                    <a:pt x="16679" y="16637"/>
                    <a:pt x="15346" y="29400"/>
                  </a:cubicBezTo>
                  <a:cubicBezTo>
                    <a:pt x="12583" y="57118"/>
                    <a:pt x="9917" y="84836"/>
                    <a:pt x="7154" y="112458"/>
                  </a:cubicBezTo>
                  <a:cubicBezTo>
                    <a:pt x="6392" y="121221"/>
                    <a:pt x="47635" y="105410"/>
                    <a:pt x="48874" y="927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80" name="Freihandform: Form 179">
              <a:extLst>
                <a:ext uri="{FF2B5EF4-FFF2-40B4-BE49-F238E27FC236}">
                  <a16:creationId xmlns:a16="http://schemas.microsoft.com/office/drawing/2014/main" id="{7B077593-8C7B-4791-F601-7E4CE93980FD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5589346" y="5289294"/>
              <a:ext cx="66675" cy="152400"/>
            </a:xfrm>
            <a:custGeom>
              <a:avLst/>
              <a:gdLst>
                <a:gd name="connsiteX0" fmla="*/ 49435 w 66675"/>
                <a:gd name="connsiteY0" fmla="*/ 128397 h 152400"/>
                <a:gd name="connsiteX1" fmla="*/ 61913 w 66675"/>
                <a:gd name="connsiteY1" fmla="*/ 7144 h 152400"/>
                <a:gd name="connsiteX2" fmla="*/ 19621 w 66675"/>
                <a:gd name="connsiteY2" fmla="*/ 28956 h 152400"/>
                <a:gd name="connsiteX3" fmla="*/ 7144 w 66675"/>
                <a:gd name="connsiteY3" fmla="*/ 150209 h 152400"/>
                <a:gd name="connsiteX4" fmla="*/ 49435 w 66675"/>
                <a:gd name="connsiteY4" fmla="*/ 128397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152400">
                  <a:moveTo>
                    <a:pt x="49435" y="128397"/>
                  </a:moveTo>
                  <a:cubicBezTo>
                    <a:pt x="53626" y="88011"/>
                    <a:pt x="57817" y="47625"/>
                    <a:pt x="61913" y="7144"/>
                  </a:cubicBezTo>
                  <a:cubicBezTo>
                    <a:pt x="61722" y="8668"/>
                    <a:pt x="20955" y="15812"/>
                    <a:pt x="19621" y="28956"/>
                  </a:cubicBezTo>
                  <a:cubicBezTo>
                    <a:pt x="15430" y="69342"/>
                    <a:pt x="11239" y="109728"/>
                    <a:pt x="7144" y="150209"/>
                  </a:cubicBezTo>
                  <a:cubicBezTo>
                    <a:pt x="7239" y="148780"/>
                    <a:pt x="48101" y="141541"/>
                    <a:pt x="49435" y="1283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81" name="Freihandform: Form 180">
              <a:extLst>
                <a:ext uri="{FF2B5EF4-FFF2-40B4-BE49-F238E27FC236}">
                  <a16:creationId xmlns:a16="http://schemas.microsoft.com/office/drawing/2014/main" id="{6E805652-4C6C-06BA-774C-B28FCFBCE57C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4059726" y="4712414"/>
              <a:ext cx="2028825" cy="647700"/>
            </a:xfrm>
            <a:custGeom>
              <a:avLst/>
              <a:gdLst>
                <a:gd name="connsiteX0" fmla="*/ 2011489 w 2028825"/>
                <a:gd name="connsiteY0" fmla="*/ 296655 h 647700"/>
                <a:gd name="connsiteX1" fmla="*/ 1741646 w 2028825"/>
                <a:gd name="connsiteY1" fmla="*/ 163686 h 647700"/>
                <a:gd name="connsiteX2" fmla="*/ 1711357 w 2028825"/>
                <a:gd name="connsiteY2" fmla="*/ 153685 h 647700"/>
                <a:gd name="connsiteX3" fmla="*/ 1581721 w 2028825"/>
                <a:gd name="connsiteY3" fmla="*/ 284939 h 647700"/>
                <a:gd name="connsiteX4" fmla="*/ 1193197 w 2028825"/>
                <a:gd name="connsiteY4" fmla="*/ 25764 h 647700"/>
                <a:gd name="connsiteX5" fmla="*/ 1186910 w 2028825"/>
                <a:gd name="connsiteY5" fmla="*/ 25859 h 647700"/>
                <a:gd name="connsiteX6" fmla="*/ 1169670 w 2028825"/>
                <a:gd name="connsiteY6" fmla="*/ 13000 h 647700"/>
                <a:gd name="connsiteX7" fmla="*/ 817912 w 2028825"/>
                <a:gd name="connsiteY7" fmla="*/ 28335 h 647700"/>
                <a:gd name="connsiteX8" fmla="*/ 538258 w 2028825"/>
                <a:gd name="connsiteY8" fmla="*/ 129015 h 647700"/>
                <a:gd name="connsiteX9" fmla="*/ 516731 w 2028825"/>
                <a:gd name="connsiteY9" fmla="*/ 146255 h 647700"/>
                <a:gd name="connsiteX10" fmla="*/ 524732 w 2028825"/>
                <a:gd name="connsiteY10" fmla="*/ 64245 h 647700"/>
                <a:gd name="connsiteX11" fmla="*/ 477774 w 2028825"/>
                <a:gd name="connsiteY11" fmla="*/ 66817 h 647700"/>
                <a:gd name="connsiteX12" fmla="*/ 465106 w 2028825"/>
                <a:gd name="connsiteY12" fmla="*/ 195594 h 647700"/>
                <a:gd name="connsiteX13" fmla="*/ 468154 w 2028825"/>
                <a:gd name="connsiteY13" fmla="*/ 207025 h 647700"/>
                <a:gd name="connsiteX14" fmla="*/ 462153 w 2028825"/>
                <a:gd name="connsiteY14" fmla="*/ 219121 h 647700"/>
                <a:gd name="connsiteX15" fmla="*/ 452818 w 2028825"/>
                <a:gd name="connsiteY15" fmla="*/ 197690 h 647700"/>
                <a:gd name="connsiteX16" fmla="*/ 378047 w 2028825"/>
                <a:gd name="connsiteY16" fmla="*/ 139016 h 647700"/>
                <a:gd name="connsiteX17" fmla="*/ 219837 w 2028825"/>
                <a:gd name="connsiteY17" fmla="*/ 64245 h 647700"/>
                <a:gd name="connsiteX18" fmla="*/ 7715 w 2028825"/>
                <a:gd name="connsiteY18" fmla="*/ 288178 h 647700"/>
                <a:gd name="connsiteX19" fmla="*/ 440817 w 2028825"/>
                <a:gd name="connsiteY19" fmla="*/ 378284 h 647700"/>
                <a:gd name="connsiteX20" fmla="*/ 449104 w 2028825"/>
                <a:gd name="connsiteY20" fmla="*/ 353519 h 647700"/>
                <a:gd name="connsiteX21" fmla="*/ 450437 w 2028825"/>
                <a:gd name="connsiteY21" fmla="*/ 359901 h 647700"/>
                <a:gd name="connsiteX22" fmla="*/ 459772 w 2028825"/>
                <a:gd name="connsiteY22" fmla="*/ 388285 h 647700"/>
                <a:gd name="connsiteX23" fmla="*/ 457867 w 2028825"/>
                <a:gd name="connsiteY23" fmla="*/ 395715 h 647700"/>
                <a:gd name="connsiteX24" fmla="*/ 457867 w 2028825"/>
                <a:gd name="connsiteY24" fmla="*/ 524207 h 647700"/>
                <a:gd name="connsiteX25" fmla="*/ 504349 w 2028825"/>
                <a:gd name="connsiteY25" fmla="*/ 529731 h 647700"/>
                <a:gd name="connsiteX26" fmla="*/ 504349 w 2028825"/>
                <a:gd name="connsiteY26" fmla="*/ 462961 h 647700"/>
                <a:gd name="connsiteX27" fmla="*/ 631031 w 2028825"/>
                <a:gd name="connsiteY27" fmla="*/ 564593 h 647700"/>
                <a:gd name="connsiteX28" fmla="*/ 1212532 w 2028825"/>
                <a:gd name="connsiteY28" fmla="*/ 639745 h 647700"/>
                <a:gd name="connsiteX29" fmla="*/ 1596771 w 2028825"/>
                <a:gd name="connsiteY29" fmla="*/ 477915 h 647700"/>
                <a:gd name="connsiteX30" fmla="*/ 1870043 w 2028825"/>
                <a:gd name="connsiteY30" fmla="*/ 588310 h 647700"/>
                <a:gd name="connsiteX31" fmla="*/ 2011489 w 2028825"/>
                <a:gd name="connsiteY31" fmla="*/ 296655 h 647700"/>
                <a:gd name="connsiteX32" fmla="*/ 369094 w 2028825"/>
                <a:gd name="connsiteY32" fmla="*/ 414670 h 647700"/>
                <a:gd name="connsiteX33" fmla="*/ 104394 w 2028825"/>
                <a:gd name="connsiteY33" fmla="*/ 436958 h 647700"/>
                <a:gd name="connsiteX34" fmla="*/ 94488 w 2028825"/>
                <a:gd name="connsiteY34" fmla="*/ 171592 h 647700"/>
                <a:gd name="connsiteX35" fmla="*/ 202406 w 2028825"/>
                <a:gd name="connsiteY35" fmla="*/ 104155 h 647700"/>
                <a:gd name="connsiteX36" fmla="*/ 282988 w 2028825"/>
                <a:gd name="connsiteY36" fmla="*/ 98535 h 647700"/>
                <a:gd name="connsiteX37" fmla="*/ 384143 w 2028825"/>
                <a:gd name="connsiteY37" fmla="*/ 173115 h 647700"/>
                <a:gd name="connsiteX38" fmla="*/ 418909 w 2028825"/>
                <a:gd name="connsiteY38" fmla="*/ 203214 h 647700"/>
                <a:gd name="connsiteX39" fmla="*/ 401955 w 2028825"/>
                <a:gd name="connsiteY39" fmla="*/ 170448 h 647700"/>
                <a:gd name="connsiteX40" fmla="*/ 369094 w 2028825"/>
                <a:gd name="connsiteY40" fmla="*/ 414670 h 647700"/>
                <a:gd name="connsiteX41" fmla="*/ 1493806 w 2028825"/>
                <a:gd name="connsiteY41" fmla="*/ 547924 h 647700"/>
                <a:gd name="connsiteX42" fmla="*/ 1242251 w 2028825"/>
                <a:gd name="connsiteY42" fmla="*/ 604407 h 647700"/>
                <a:gd name="connsiteX43" fmla="*/ 741902 w 2028825"/>
                <a:gd name="connsiteY43" fmla="*/ 574499 h 647700"/>
                <a:gd name="connsiteX44" fmla="*/ 527685 w 2028825"/>
                <a:gd name="connsiteY44" fmla="*/ 420575 h 647700"/>
                <a:gd name="connsiteX45" fmla="*/ 543401 w 2028825"/>
                <a:gd name="connsiteY45" fmla="*/ 174544 h 647700"/>
                <a:gd name="connsiteX46" fmla="*/ 815245 w 2028825"/>
                <a:gd name="connsiteY46" fmla="*/ 61864 h 647700"/>
                <a:gd name="connsiteX47" fmla="*/ 1159288 w 2028825"/>
                <a:gd name="connsiteY47" fmla="*/ 44909 h 647700"/>
                <a:gd name="connsiteX48" fmla="*/ 1165574 w 2028825"/>
                <a:gd name="connsiteY48" fmla="*/ 44718 h 647700"/>
                <a:gd name="connsiteX49" fmla="*/ 1182814 w 2028825"/>
                <a:gd name="connsiteY49" fmla="*/ 57672 h 647700"/>
                <a:gd name="connsiteX50" fmla="*/ 1549622 w 2028825"/>
                <a:gd name="connsiteY50" fmla="*/ 336469 h 647700"/>
                <a:gd name="connsiteX51" fmla="*/ 1557147 w 2028825"/>
                <a:gd name="connsiteY51" fmla="*/ 370855 h 647700"/>
                <a:gd name="connsiteX52" fmla="*/ 1553527 w 2028825"/>
                <a:gd name="connsiteY52" fmla="*/ 434100 h 647700"/>
                <a:gd name="connsiteX53" fmla="*/ 1556766 w 2028825"/>
                <a:gd name="connsiteY53" fmla="*/ 446197 h 647700"/>
                <a:gd name="connsiteX54" fmla="*/ 1493806 w 2028825"/>
                <a:gd name="connsiteY54" fmla="*/ 547924 h 647700"/>
                <a:gd name="connsiteX55" fmla="*/ 1826895 w 2028825"/>
                <a:gd name="connsiteY55" fmla="*/ 560783 h 647700"/>
                <a:gd name="connsiteX56" fmla="*/ 1608010 w 2028825"/>
                <a:gd name="connsiteY56" fmla="*/ 409621 h 647700"/>
                <a:gd name="connsiteX57" fmla="*/ 1607915 w 2028825"/>
                <a:gd name="connsiteY57" fmla="*/ 396953 h 647700"/>
                <a:gd name="connsiteX58" fmla="*/ 1606201 w 2028825"/>
                <a:gd name="connsiteY58" fmla="*/ 375712 h 647700"/>
                <a:gd name="connsiteX59" fmla="*/ 1717072 w 2028825"/>
                <a:gd name="connsiteY59" fmla="*/ 199309 h 647700"/>
                <a:gd name="connsiteX60" fmla="*/ 1733645 w 2028825"/>
                <a:gd name="connsiteY60" fmla="*/ 202834 h 647700"/>
                <a:gd name="connsiteX61" fmla="*/ 1986439 w 2028825"/>
                <a:gd name="connsiteY61" fmla="*/ 348566 h 647700"/>
                <a:gd name="connsiteX62" fmla="*/ 1826895 w 2028825"/>
                <a:gd name="connsiteY62" fmla="*/ 560783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2028825" h="647700">
                  <a:moveTo>
                    <a:pt x="2011489" y="296655"/>
                  </a:moveTo>
                  <a:cubicBezTo>
                    <a:pt x="1963960" y="195499"/>
                    <a:pt x="1848136" y="146731"/>
                    <a:pt x="1741646" y="163686"/>
                  </a:cubicBezTo>
                  <a:cubicBezTo>
                    <a:pt x="1732407" y="156161"/>
                    <a:pt x="1718881" y="150065"/>
                    <a:pt x="1711357" y="153685"/>
                  </a:cubicBezTo>
                  <a:cubicBezTo>
                    <a:pt x="1653254" y="181879"/>
                    <a:pt x="1606010" y="229218"/>
                    <a:pt x="1581721" y="284939"/>
                  </a:cubicBezTo>
                  <a:cubicBezTo>
                    <a:pt x="1517428" y="138159"/>
                    <a:pt x="1347026" y="41766"/>
                    <a:pt x="1193197" y="25764"/>
                  </a:cubicBezTo>
                  <a:cubicBezTo>
                    <a:pt x="1191006" y="25573"/>
                    <a:pt x="1188910" y="25668"/>
                    <a:pt x="1186910" y="25859"/>
                  </a:cubicBezTo>
                  <a:cubicBezTo>
                    <a:pt x="1186910" y="19668"/>
                    <a:pt x="1182052" y="14143"/>
                    <a:pt x="1169670" y="13000"/>
                  </a:cubicBezTo>
                  <a:cubicBezTo>
                    <a:pt x="1052036" y="1856"/>
                    <a:pt x="934117" y="6428"/>
                    <a:pt x="817912" y="28335"/>
                  </a:cubicBezTo>
                  <a:cubicBezTo>
                    <a:pt x="722662" y="46338"/>
                    <a:pt x="618649" y="72246"/>
                    <a:pt x="538258" y="129015"/>
                  </a:cubicBezTo>
                  <a:cubicBezTo>
                    <a:pt x="530638" y="134444"/>
                    <a:pt x="523494" y="140254"/>
                    <a:pt x="516731" y="146255"/>
                  </a:cubicBezTo>
                  <a:cubicBezTo>
                    <a:pt x="519398" y="118918"/>
                    <a:pt x="522065" y="91581"/>
                    <a:pt x="524732" y="64245"/>
                  </a:cubicBezTo>
                  <a:cubicBezTo>
                    <a:pt x="527304" y="38146"/>
                    <a:pt x="480155" y="42909"/>
                    <a:pt x="477774" y="66817"/>
                  </a:cubicBezTo>
                  <a:cubicBezTo>
                    <a:pt x="473583" y="109774"/>
                    <a:pt x="469392" y="152637"/>
                    <a:pt x="465106" y="195594"/>
                  </a:cubicBezTo>
                  <a:cubicBezTo>
                    <a:pt x="464629" y="200452"/>
                    <a:pt x="465868" y="204167"/>
                    <a:pt x="468154" y="207025"/>
                  </a:cubicBezTo>
                  <a:cubicBezTo>
                    <a:pt x="466058" y="211025"/>
                    <a:pt x="463963" y="215026"/>
                    <a:pt x="462153" y="219121"/>
                  </a:cubicBezTo>
                  <a:cubicBezTo>
                    <a:pt x="459867" y="211597"/>
                    <a:pt x="456914" y="204357"/>
                    <a:pt x="452818" y="197690"/>
                  </a:cubicBezTo>
                  <a:cubicBezTo>
                    <a:pt x="437102" y="171782"/>
                    <a:pt x="408813" y="144826"/>
                    <a:pt x="378047" y="139016"/>
                  </a:cubicBezTo>
                  <a:cubicBezTo>
                    <a:pt x="337756" y="93963"/>
                    <a:pt x="279559" y="63483"/>
                    <a:pt x="219837" y="64245"/>
                  </a:cubicBezTo>
                  <a:cubicBezTo>
                    <a:pt x="102679" y="65864"/>
                    <a:pt x="-1524" y="169020"/>
                    <a:pt x="7715" y="288178"/>
                  </a:cubicBezTo>
                  <a:cubicBezTo>
                    <a:pt x="23717" y="494108"/>
                    <a:pt x="365188" y="594978"/>
                    <a:pt x="440817" y="378284"/>
                  </a:cubicBezTo>
                  <a:cubicBezTo>
                    <a:pt x="443484" y="370569"/>
                    <a:pt x="446341" y="362282"/>
                    <a:pt x="449104" y="353519"/>
                  </a:cubicBezTo>
                  <a:cubicBezTo>
                    <a:pt x="449580" y="355614"/>
                    <a:pt x="449961" y="357710"/>
                    <a:pt x="450437" y="359901"/>
                  </a:cubicBezTo>
                  <a:cubicBezTo>
                    <a:pt x="452914" y="369616"/>
                    <a:pt x="456152" y="379046"/>
                    <a:pt x="459772" y="388285"/>
                  </a:cubicBezTo>
                  <a:cubicBezTo>
                    <a:pt x="458533" y="390286"/>
                    <a:pt x="457867" y="392762"/>
                    <a:pt x="457867" y="395715"/>
                  </a:cubicBezTo>
                  <a:cubicBezTo>
                    <a:pt x="457867" y="438577"/>
                    <a:pt x="457867" y="481345"/>
                    <a:pt x="457867" y="524207"/>
                  </a:cubicBezTo>
                  <a:cubicBezTo>
                    <a:pt x="457867" y="545543"/>
                    <a:pt x="504349" y="554211"/>
                    <a:pt x="504349" y="529731"/>
                  </a:cubicBezTo>
                  <a:cubicBezTo>
                    <a:pt x="504349" y="507443"/>
                    <a:pt x="504349" y="485250"/>
                    <a:pt x="504349" y="462961"/>
                  </a:cubicBezTo>
                  <a:cubicBezTo>
                    <a:pt x="538829" y="504966"/>
                    <a:pt x="584168" y="538875"/>
                    <a:pt x="631031" y="564593"/>
                  </a:cubicBezTo>
                  <a:cubicBezTo>
                    <a:pt x="807339" y="661177"/>
                    <a:pt x="1018032" y="657748"/>
                    <a:pt x="1212532" y="639745"/>
                  </a:cubicBezTo>
                  <a:cubicBezTo>
                    <a:pt x="1347883" y="627267"/>
                    <a:pt x="1548003" y="616885"/>
                    <a:pt x="1596771" y="477915"/>
                  </a:cubicBezTo>
                  <a:cubicBezTo>
                    <a:pt x="1652873" y="567736"/>
                    <a:pt x="1766602" y="613456"/>
                    <a:pt x="1870043" y="588310"/>
                  </a:cubicBezTo>
                  <a:cubicBezTo>
                    <a:pt x="1995011" y="557925"/>
                    <a:pt x="2067115" y="414860"/>
                    <a:pt x="2011489" y="296655"/>
                  </a:cubicBezTo>
                  <a:close/>
                  <a:moveTo>
                    <a:pt x="369094" y="414670"/>
                  </a:moveTo>
                  <a:cubicBezTo>
                    <a:pt x="313087" y="479249"/>
                    <a:pt x="173926" y="484678"/>
                    <a:pt x="104394" y="436958"/>
                  </a:cubicBezTo>
                  <a:cubicBezTo>
                    <a:pt x="16097" y="376474"/>
                    <a:pt x="30956" y="243601"/>
                    <a:pt x="94488" y="171592"/>
                  </a:cubicBezTo>
                  <a:cubicBezTo>
                    <a:pt x="123063" y="139206"/>
                    <a:pt x="160687" y="115489"/>
                    <a:pt x="202406" y="104155"/>
                  </a:cubicBezTo>
                  <a:cubicBezTo>
                    <a:pt x="228505" y="97106"/>
                    <a:pt x="256222" y="94820"/>
                    <a:pt x="282988" y="98535"/>
                  </a:cubicBezTo>
                  <a:cubicBezTo>
                    <a:pt x="324993" y="104345"/>
                    <a:pt x="368141" y="133587"/>
                    <a:pt x="384143" y="173115"/>
                  </a:cubicBezTo>
                  <a:cubicBezTo>
                    <a:pt x="389191" y="185498"/>
                    <a:pt x="416814" y="197976"/>
                    <a:pt x="418909" y="203214"/>
                  </a:cubicBezTo>
                  <a:cubicBezTo>
                    <a:pt x="414337" y="191880"/>
                    <a:pt x="408527" y="180926"/>
                    <a:pt x="401955" y="170448"/>
                  </a:cubicBezTo>
                  <a:cubicBezTo>
                    <a:pt x="474916" y="175211"/>
                    <a:pt x="398526" y="380665"/>
                    <a:pt x="369094" y="414670"/>
                  </a:cubicBezTo>
                  <a:close/>
                  <a:moveTo>
                    <a:pt x="1493806" y="547924"/>
                  </a:moveTo>
                  <a:cubicBezTo>
                    <a:pt x="1424178" y="596406"/>
                    <a:pt x="1323689" y="596216"/>
                    <a:pt x="1242251" y="604407"/>
                  </a:cubicBezTo>
                  <a:cubicBezTo>
                    <a:pt x="1076611" y="621172"/>
                    <a:pt x="901446" y="631554"/>
                    <a:pt x="741902" y="574499"/>
                  </a:cubicBezTo>
                  <a:cubicBezTo>
                    <a:pt x="659606" y="545067"/>
                    <a:pt x="575786" y="495822"/>
                    <a:pt x="527685" y="420575"/>
                  </a:cubicBezTo>
                  <a:cubicBezTo>
                    <a:pt x="478345" y="343327"/>
                    <a:pt x="475583" y="241600"/>
                    <a:pt x="543401" y="174544"/>
                  </a:cubicBezTo>
                  <a:cubicBezTo>
                    <a:pt x="612743" y="105964"/>
                    <a:pt x="722852" y="80723"/>
                    <a:pt x="815245" y="61864"/>
                  </a:cubicBezTo>
                  <a:cubicBezTo>
                    <a:pt x="928497" y="38718"/>
                    <a:pt x="1044321" y="34051"/>
                    <a:pt x="1159288" y="44909"/>
                  </a:cubicBezTo>
                  <a:cubicBezTo>
                    <a:pt x="1161478" y="45100"/>
                    <a:pt x="1163574" y="45004"/>
                    <a:pt x="1165574" y="44718"/>
                  </a:cubicBezTo>
                  <a:cubicBezTo>
                    <a:pt x="1165669" y="50814"/>
                    <a:pt x="1170622" y="56339"/>
                    <a:pt x="1182814" y="57672"/>
                  </a:cubicBezTo>
                  <a:cubicBezTo>
                    <a:pt x="1340739" y="74055"/>
                    <a:pt x="1503331" y="177783"/>
                    <a:pt x="1549622" y="336469"/>
                  </a:cubicBezTo>
                  <a:cubicBezTo>
                    <a:pt x="1552861" y="347709"/>
                    <a:pt x="1555337" y="359234"/>
                    <a:pt x="1557147" y="370855"/>
                  </a:cubicBezTo>
                  <a:cubicBezTo>
                    <a:pt x="1555909" y="391905"/>
                    <a:pt x="1554670" y="412955"/>
                    <a:pt x="1553527" y="434100"/>
                  </a:cubicBezTo>
                  <a:cubicBezTo>
                    <a:pt x="1553242" y="438958"/>
                    <a:pt x="1554575" y="442959"/>
                    <a:pt x="1556766" y="446197"/>
                  </a:cubicBezTo>
                  <a:cubicBezTo>
                    <a:pt x="1549527" y="486107"/>
                    <a:pt x="1530001" y="522778"/>
                    <a:pt x="1493806" y="547924"/>
                  </a:cubicBezTo>
                  <a:close/>
                  <a:moveTo>
                    <a:pt x="1826895" y="560783"/>
                  </a:moveTo>
                  <a:cubicBezTo>
                    <a:pt x="1722501" y="579738"/>
                    <a:pt x="1622965" y="514206"/>
                    <a:pt x="1608010" y="409621"/>
                  </a:cubicBezTo>
                  <a:cubicBezTo>
                    <a:pt x="1608010" y="405430"/>
                    <a:pt x="1608106" y="401239"/>
                    <a:pt x="1607915" y="396953"/>
                  </a:cubicBezTo>
                  <a:cubicBezTo>
                    <a:pt x="1607629" y="389809"/>
                    <a:pt x="1606963" y="382761"/>
                    <a:pt x="1606201" y="375712"/>
                  </a:cubicBezTo>
                  <a:cubicBezTo>
                    <a:pt x="1609058" y="301417"/>
                    <a:pt x="1655921" y="238838"/>
                    <a:pt x="1717072" y="199309"/>
                  </a:cubicBezTo>
                  <a:cubicBezTo>
                    <a:pt x="1723168" y="202452"/>
                    <a:pt x="1729454" y="204167"/>
                    <a:pt x="1733645" y="202834"/>
                  </a:cubicBezTo>
                  <a:cubicBezTo>
                    <a:pt x="1846326" y="166734"/>
                    <a:pt x="1976342" y="219979"/>
                    <a:pt x="1986439" y="348566"/>
                  </a:cubicBezTo>
                  <a:cubicBezTo>
                    <a:pt x="1994440" y="450198"/>
                    <a:pt x="1927574" y="542495"/>
                    <a:pt x="1826895" y="5607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82" name="Freihandform: Form 181">
              <a:extLst>
                <a:ext uri="{FF2B5EF4-FFF2-40B4-BE49-F238E27FC236}">
                  <a16:creationId xmlns:a16="http://schemas.microsoft.com/office/drawing/2014/main" id="{5F985A95-8533-82A6-920D-BB953AF54577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5607700" y="5498867"/>
              <a:ext cx="47625" cy="123825"/>
            </a:xfrm>
            <a:custGeom>
              <a:avLst/>
              <a:gdLst>
                <a:gd name="connsiteX0" fmla="*/ 15555 w 47625"/>
                <a:gd name="connsiteY0" fmla="*/ 7502 h 123825"/>
                <a:gd name="connsiteX1" fmla="*/ 8602 w 47625"/>
                <a:gd name="connsiteY1" fmla="*/ 22647 h 123825"/>
                <a:gd name="connsiteX2" fmla="*/ 13269 w 47625"/>
                <a:gd name="connsiteY2" fmla="*/ 89322 h 123825"/>
                <a:gd name="connsiteX3" fmla="*/ 45178 w 47625"/>
                <a:gd name="connsiteY3" fmla="*/ 117325 h 123825"/>
                <a:gd name="connsiteX4" fmla="*/ 37082 w 47625"/>
                <a:gd name="connsiteY4" fmla="*/ 32362 h 123825"/>
                <a:gd name="connsiteX5" fmla="*/ 15555 w 47625"/>
                <a:gd name="connsiteY5" fmla="*/ 7502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625" h="123825">
                  <a:moveTo>
                    <a:pt x="15555" y="7502"/>
                  </a:moveTo>
                  <a:cubicBezTo>
                    <a:pt x="5173" y="5025"/>
                    <a:pt x="6507" y="15979"/>
                    <a:pt x="8602" y="22647"/>
                  </a:cubicBezTo>
                  <a:cubicBezTo>
                    <a:pt x="15460" y="44459"/>
                    <a:pt x="16317" y="66747"/>
                    <a:pt x="13269" y="89322"/>
                  </a:cubicBezTo>
                  <a:cubicBezTo>
                    <a:pt x="11460" y="102656"/>
                    <a:pt x="42511" y="136756"/>
                    <a:pt x="45178" y="117325"/>
                  </a:cubicBezTo>
                  <a:cubicBezTo>
                    <a:pt x="49178" y="88369"/>
                    <a:pt x="45750" y="60175"/>
                    <a:pt x="37082" y="32362"/>
                  </a:cubicBezTo>
                  <a:cubicBezTo>
                    <a:pt x="34224" y="23408"/>
                    <a:pt x="25366" y="9883"/>
                    <a:pt x="15555" y="75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89" name="Freihandform: Form 188">
              <a:extLst>
                <a:ext uri="{FF2B5EF4-FFF2-40B4-BE49-F238E27FC236}">
                  <a16:creationId xmlns:a16="http://schemas.microsoft.com/office/drawing/2014/main" id="{FA857A35-E935-1E96-6AA8-2FBDE8F9D52E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4883778" y="4919058"/>
              <a:ext cx="381000" cy="314325"/>
            </a:xfrm>
            <a:custGeom>
              <a:avLst/>
              <a:gdLst>
                <a:gd name="connsiteX0" fmla="*/ 339427 w 381000"/>
                <a:gd name="connsiteY0" fmla="*/ 234123 h 314325"/>
                <a:gd name="connsiteX1" fmla="*/ 219698 w 381000"/>
                <a:gd name="connsiteY1" fmla="*/ 267651 h 314325"/>
                <a:gd name="connsiteX2" fmla="*/ 165786 w 381000"/>
                <a:gd name="connsiteY2" fmla="*/ 281558 h 314325"/>
                <a:gd name="connsiteX3" fmla="*/ 130639 w 381000"/>
                <a:gd name="connsiteY3" fmla="*/ 219931 h 314325"/>
                <a:gd name="connsiteX4" fmla="*/ 54725 w 381000"/>
                <a:gd name="connsiteY4" fmla="*/ 17811 h 314325"/>
                <a:gd name="connsiteX5" fmla="*/ 8528 w 381000"/>
                <a:gd name="connsiteY5" fmla="*/ 23907 h 314325"/>
                <a:gd name="connsiteX6" fmla="*/ 76251 w 381000"/>
                <a:gd name="connsiteY6" fmla="*/ 180307 h 314325"/>
                <a:gd name="connsiteX7" fmla="*/ 107684 w 381000"/>
                <a:gd name="connsiteY7" fmla="*/ 295750 h 314325"/>
                <a:gd name="connsiteX8" fmla="*/ 193123 w 381000"/>
                <a:gd name="connsiteY8" fmla="*/ 307942 h 314325"/>
                <a:gd name="connsiteX9" fmla="*/ 362477 w 381000"/>
                <a:gd name="connsiteY9" fmla="*/ 261079 h 314325"/>
                <a:gd name="connsiteX10" fmla="*/ 339427 w 381000"/>
                <a:gd name="connsiteY10" fmla="*/ 234123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1000" h="314325">
                  <a:moveTo>
                    <a:pt x="339427" y="234123"/>
                  </a:moveTo>
                  <a:cubicBezTo>
                    <a:pt x="299517" y="245268"/>
                    <a:pt x="259607" y="256412"/>
                    <a:pt x="219698" y="267651"/>
                  </a:cubicBezTo>
                  <a:cubicBezTo>
                    <a:pt x="205791" y="271557"/>
                    <a:pt x="180169" y="282510"/>
                    <a:pt x="165786" y="281558"/>
                  </a:cubicBezTo>
                  <a:cubicBezTo>
                    <a:pt x="127877" y="279081"/>
                    <a:pt x="133401" y="244220"/>
                    <a:pt x="130639" y="219931"/>
                  </a:cubicBezTo>
                  <a:cubicBezTo>
                    <a:pt x="122162" y="146970"/>
                    <a:pt x="88729" y="81819"/>
                    <a:pt x="54725" y="17811"/>
                  </a:cubicBezTo>
                  <a:cubicBezTo>
                    <a:pt x="45676" y="761"/>
                    <a:pt x="-1473" y="5142"/>
                    <a:pt x="8528" y="23907"/>
                  </a:cubicBezTo>
                  <a:cubicBezTo>
                    <a:pt x="35103" y="73913"/>
                    <a:pt x="62726" y="124967"/>
                    <a:pt x="76251" y="180307"/>
                  </a:cubicBezTo>
                  <a:cubicBezTo>
                    <a:pt x="84728" y="215073"/>
                    <a:pt x="77299" y="269461"/>
                    <a:pt x="107684" y="295750"/>
                  </a:cubicBezTo>
                  <a:cubicBezTo>
                    <a:pt x="131115" y="316038"/>
                    <a:pt x="164929" y="313752"/>
                    <a:pt x="193123" y="307942"/>
                  </a:cubicBezTo>
                  <a:cubicBezTo>
                    <a:pt x="250082" y="296226"/>
                    <a:pt x="306470" y="276700"/>
                    <a:pt x="362477" y="261079"/>
                  </a:cubicBezTo>
                  <a:cubicBezTo>
                    <a:pt x="392291" y="252697"/>
                    <a:pt x="359620" y="228504"/>
                    <a:pt x="339427" y="2341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90" name="Freihandform: Form 189">
              <a:extLst>
                <a:ext uri="{FF2B5EF4-FFF2-40B4-BE49-F238E27FC236}">
                  <a16:creationId xmlns:a16="http://schemas.microsoft.com/office/drawing/2014/main" id="{793DFCB2-32B4-2638-E286-2E9FA0D04C0B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4898819" y="4848799"/>
              <a:ext cx="390525" cy="295275"/>
            </a:xfrm>
            <a:custGeom>
              <a:avLst/>
              <a:gdLst>
                <a:gd name="connsiteX0" fmla="*/ 330958 w 390525"/>
                <a:gd name="connsiteY0" fmla="*/ 71973 h 295275"/>
                <a:gd name="connsiteX1" fmla="*/ 309812 w 390525"/>
                <a:gd name="connsiteY1" fmla="*/ 46731 h 295275"/>
                <a:gd name="connsiteX2" fmla="*/ 290953 w 390525"/>
                <a:gd name="connsiteY2" fmla="*/ 37206 h 295275"/>
                <a:gd name="connsiteX3" fmla="*/ 173795 w 390525"/>
                <a:gd name="connsiteY3" fmla="*/ 7203 h 295275"/>
                <a:gd name="connsiteX4" fmla="*/ 115502 w 390525"/>
                <a:gd name="connsiteY4" fmla="*/ 29396 h 295275"/>
                <a:gd name="connsiteX5" fmla="*/ 9870 w 390525"/>
                <a:gd name="connsiteY5" fmla="*/ 59019 h 295275"/>
                <a:gd name="connsiteX6" fmla="*/ 45398 w 390525"/>
                <a:gd name="connsiteY6" fmla="*/ 81021 h 295275"/>
                <a:gd name="connsiteX7" fmla="*/ 148744 w 390525"/>
                <a:gd name="connsiteY7" fmla="*/ 53494 h 295275"/>
                <a:gd name="connsiteX8" fmla="*/ 163032 w 390525"/>
                <a:gd name="connsiteY8" fmla="*/ 47112 h 295275"/>
                <a:gd name="connsiteX9" fmla="*/ 164556 w 390525"/>
                <a:gd name="connsiteY9" fmla="*/ 58542 h 295275"/>
                <a:gd name="connsiteX10" fmla="*/ 200656 w 390525"/>
                <a:gd name="connsiteY10" fmla="*/ 131599 h 295275"/>
                <a:gd name="connsiteX11" fmla="*/ 230183 w 390525"/>
                <a:gd name="connsiteY11" fmla="*/ 142743 h 295275"/>
                <a:gd name="connsiteX12" fmla="*/ 299430 w 390525"/>
                <a:gd name="connsiteY12" fmla="*/ 101405 h 295275"/>
                <a:gd name="connsiteX13" fmla="*/ 312575 w 390525"/>
                <a:gd name="connsiteY13" fmla="*/ 155316 h 295275"/>
                <a:gd name="connsiteX14" fmla="*/ 342483 w 390525"/>
                <a:gd name="connsiteY14" fmla="*/ 278760 h 295275"/>
                <a:gd name="connsiteX15" fmla="*/ 386584 w 390525"/>
                <a:gd name="connsiteY15" fmla="*/ 292286 h 295275"/>
                <a:gd name="connsiteX16" fmla="*/ 341721 w 390525"/>
                <a:gd name="connsiteY16" fmla="*/ 107120 h 295275"/>
                <a:gd name="connsiteX17" fmla="*/ 330958 w 390525"/>
                <a:gd name="connsiteY17" fmla="*/ 71973 h 295275"/>
                <a:gd name="connsiteX18" fmla="*/ 202085 w 390525"/>
                <a:gd name="connsiteY18" fmla="*/ 33873 h 295275"/>
                <a:gd name="connsiteX19" fmla="*/ 210848 w 390525"/>
                <a:gd name="connsiteY19" fmla="*/ 33396 h 295275"/>
                <a:gd name="connsiteX20" fmla="*/ 272951 w 390525"/>
                <a:gd name="connsiteY20" fmla="*/ 47398 h 295275"/>
                <a:gd name="connsiteX21" fmla="*/ 289905 w 390525"/>
                <a:gd name="connsiteY21" fmla="*/ 54447 h 295275"/>
                <a:gd name="connsiteX22" fmla="*/ 235041 w 390525"/>
                <a:gd name="connsiteY22" fmla="*/ 94261 h 295275"/>
                <a:gd name="connsiteX23" fmla="*/ 209228 w 390525"/>
                <a:gd name="connsiteY23" fmla="*/ 41874 h 295275"/>
                <a:gd name="connsiteX24" fmla="*/ 202085 w 390525"/>
                <a:gd name="connsiteY24" fmla="*/ 33873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90525" h="295275">
                  <a:moveTo>
                    <a:pt x="330958" y="71973"/>
                  </a:moveTo>
                  <a:cubicBezTo>
                    <a:pt x="337340" y="59019"/>
                    <a:pt x="324385" y="47303"/>
                    <a:pt x="309812" y="46731"/>
                  </a:cubicBezTo>
                  <a:cubicBezTo>
                    <a:pt x="304669" y="43302"/>
                    <a:pt x="298477" y="40064"/>
                    <a:pt x="290953" y="37206"/>
                  </a:cubicBezTo>
                  <a:cubicBezTo>
                    <a:pt x="258473" y="24538"/>
                    <a:pt x="209609" y="5964"/>
                    <a:pt x="173795" y="7203"/>
                  </a:cubicBezTo>
                  <a:cubicBezTo>
                    <a:pt x="152840" y="7869"/>
                    <a:pt x="134171" y="21204"/>
                    <a:pt x="115502" y="29396"/>
                  </a:cubicBezTo>
                  <a:cubicBezTo>
                    <a:pt x="81689" y="44255"/>
                    <a:pt x="46351" y="53494"/>
                    <a:pt x="9870" y="59019"/>
                  </a:cubicBezTo>
                  <a:cubicBezTo>
                    <a:pt x="-3179" y="61019"/>
                    <a:pt x="34254" y="82736"/>
                    <a:pt x="45398" y="81021"/>
                  </a:cubicBezTo>
                  <a:cubicBezTo>
                    <a:pt x="80927" y="75687"/>
                    <a:pt x="115502" y="67210"/>
                    <a:pt x="148744" y="53494"/>
                  </a:cubicBezTo>
                  <a:cubicBezTo>
                    <a:pt x="153888" y="51399"/>
                    <a:pt x="158555" y="49208"/>
                    <a:pt x="163032" y="47112"/>
                  </a:cubicBezTo>
                  <a:cubicBezTo>
                    <a:pt x="162270" y="50637"/>
                    <a:pt x="162556" y="54447"/>
                    <a:pt x="164556" y="58542"/>
                  </a:cubicBezTo>
                  <a:cubicBezTo>
                    <a:pt x="176558" y="82926"/>
                    <a:pt x="188559" y="107310"/>
                    <a:pt x="200656" y="131599"/>
                  </a:cubicBezTo>
                  <a:cubicBezTo>
                    <a:pt x="205894" y="142267"/>
                    <a:pt x="218753" y="147792"/>
                    <a:pt x="230183" y="142743"/>
                  </a:cubicBezTo>
                  <a:cubicBezTo>
                    <a:pt x="255329" y="131599"/>
                    <a:pt x="278189" y="117883"/>
                    <a:pt x="299430" y="101405"/>
                  </a:cubicBezTo>
                  <a:cubicBezTo>
                    <a:pt x="303716" y="119407"/>
                    <a:pt x="308193" y="137409"/>
                    <a:pt x="312575" y="155316"/>
                  </a:cubicBezTo>
                  <a:cubicBezTo>
                    <a:pt x="322576" y="196464"/>
                    <a:pt x="332482" y="237612"/>
                    <a:pt x="342483" y="278760"/>
                  </a:cubicBezTo>
                  <a:cubicBezTo>
                    <a:pt x="345341" y="290667"/>
                    <a:pt x="388584" y="300573"/>
                    <a:pt x="386584" y="292286"/>
                  </a:cubicBezTo>
                  <a:cubicBezTo>
                    <a:pt x="371629" y="230564"/>
                    <a:pt x="356675" y="168842"/>
                    <a:pt x="341721" y="107120"/>
                  </a:cubicBezTo>
                  <a:cubicBezTo>
                    <a:pt x="338197" y="92928"/>
                    <a:pt x="335244" y="81498"/>
                    <a:pt x="330958" y="71973"/>
                  </a:cubicBezTo>
                  <a:close/>
                  <a:moveTo>
                    <a:pt x="202085" y="33873"/>
                  </a:moveTo>
                  <a:cubicBezTo>
                    <a:pt x="204847" y="33587"/>
                    <a:pt x="207800" y="33396"/>
                    <a:pt x="210848" y="33396"/>
                  </a:cubicBezTo>
                  <a:cubicBezTo>
                    <a:pt x="228183" y="33396"/>
                    <a:pt x="257806" y="38635"/>
                    <a:pt x="272951" y="47398"/>
                  </a:cubicBezTo>
                  <a:cubicBezTo>
                    <a:pt x="281714" y="46827"/>
                    <a:pt x="287333" y="49208"/>
                    <a:pt x="289905" y="54447"/>
                  </a:cubicBezTo>
                  <a:cubicBezTo>
                    <a:pt x="273236" y="70068"/>
                    <a:pt x="254948" y="83403"/>
                    <a:pt x="235041" y="94261"/>
                  </a:cubicBezTo>
                  <a:cubicBezTo>
                    <a:pt x="226468" y="76830"/>
                    <a:pt x="217801" y="59304"/>
                    <a:pt x="209228" y="41874"/>
                  </a:cubicBezTo>
                  <a:cubicBezTo>
                    <a:pt x="207418" y="38349"/>
                    <a:pt x="204942" y="35778"/>
                    <a:pt x="202085" y="3387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</p:grpSp>
      <p:grpSp>
        <p:nvGrpSpPr>
          <p:cNvPr id="191" name="Projektabgrenzung">
            <a:extLst>
              <a:ext uri="{FF2B5EF4-FFF2-40B4-BE49-F238E27FC236}">
                <a16:creationId xmlns:a16="http://schemas.microsoft.com/office/drawing/2014/main" id="{CAA73C4D-99E7-040F-6462-3BC1CF54CFEA}"/>
              </a:ext>
            </a:extLst>
          </p:cNvPr>
          <p:cNvGrpSpPr>
            <a:grpSpLocks noChangeAspect="1"/>
          </p:cNvGrpSpPr>
          <p:nvPr>
            <p:custDataLst>
              <p:tags r:id="rId7"/>
            </p:custDataLst>
          </p:nvPr>
        </p:nvGrpSpPr>
        <p:grpSpPr>
          <a:xfrm>
            <a:off x="2299200" y="737958"/>
            <a:ext cx="174743" cy="126540"/>
            <a:chOff x="5519870" y="3968241"/>
            <a:chExt cx="2549120" cy="1845945"/>
          </a:xfrm>
          <a:solidFill>
            <a:srgbClr val="00ABF8"/>
          </a:solidFill>
        </p:grpSpPr>
        <p:sp>
          <p:nvSpPr>
            <p:cNvPr id="1056" name="Freihandform: Form 1055">
              <a:extLst>
                <a:ext uri="{FF2B5EF4-FFF2-40B4-BE49-F238E27FC236}">
                  <a16:creationId xmlns:a16="http://schemas.microsoft.com/office/drawing/2014/main" id="{3C6E2E0D-6C6E-C640-0105-C73F51108ADB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5649802" y="4092942"/>
              <a:ext cx="1695450" cy="1190625"/>
            </a:xfrm>
            <a:custGeom>
              <a:avLst/>
              <a:gdLst>
                <a:gd name="connsiteX0" fmla="*/ 1690791 w 1695450"/>
                <a:gd name="connsiteY0" fmla="*/ 785894 h 1190625"/>
                <a:gd name="connsiteX1" fmla="*/ 1543629 w 1695450"/>
                <a:gd name="connsiteY1" fmla="*/ 541006 h 1190625"/>
                <a:gd name="connsiteX2" fmla="*/ 1124434 w 1695450"/>
                <a:gd name="connsiteY2" fmla="*/ 410133 h 1190625"/>
                <a:gd name="connsiteX3" fmla="*/ 1123386 w 1695450"/>
                <a:gd name="connsiteY3" fmla="*/ 444137 h 1190625"/>
                <a:gd name="connsiteX4" fmla="*/ 1447332 w 1695450"/>
                <a:gd name="connsiteY4" fmla="*/ 534720 h 1190625"/>
                <a:gd name="connsiteX5" fmla="*/ 1644785 w 1695450"/>
                <a:gd name="connsiteY5" fmla="*/ 742174 h 1190625"/>
                <a:gd name="connsiteX6" fmla="*/ 1292074 w 1695450"/>
                <a:gd name="connsiteY6" fmla="*/ 1110316 h 1190625"/>
                <a:gd name="connsiteX7" fmla="*/ 642564 w 1695450"/>
                <a:gd name="connsiteY7" fmla="*/ 1114792 h 1190625"/>
                <a:gd name="connsiteX8" fmla="*/ 401772 w 1695450"/>
                <a:gd name="connsiteY8" fmla="*/ 934294 h 1190625"/>
                <a:gd name="connsiteX9" fmla="*/ 402725 w 1695450"/>
                <a:gd name="connsiteY9" fmla="*/ 667117 h 1190625"/>
                <a:gd name="connsiteX10" fmla="*/ 1009848 w 1695450"/>
                <a:gd name="connsiteY10" fmla="*/ 420325 h 1190625"/>
                <a:gd name="connsiteX11" fmla="*/ 988322 w 1695450"/>
                <a:gd name="connsiteY11" fmla="*/ 385558 h 1190625"/>
                <a:gd name="connsiteX12" fmla="*/ 523026 w 1695450"/>
                <a:gd name="connsiteY12" fmla="*/ 500049 h 1190625"/>
                <a:gd name="connsiteX13" fmla="*/ 52014 w 1695450"/>
                <a:gd name="connsiteY13" fmla="*/ 15703 h 1190625"/>
                <a:gd name="connsiteX14" fmla="*/ 12390 w 1695450"/>
                <a:gd name="connsiteY14" fmla="*/ 36753 h 1190625"/>
                <a:gd name="connsiteX15" fmla="*/ 484354 w 1695450"/>
                <a:gd name="connsiteY15" fmla="*/ 523195 h 1190625"/>
                <a:gd name="connsiteX16" fmla="*/ 369483 w 1695450"/>
                <a:gd name="connsiteY16" fmla="*/ 632732 h 1190625"/>
                <a:gd name="connsiteX17" fmla="*/ 546743 w 1695450"/>
                <a:gd name="connsiteY17" fmla="*/ 1112221 h 1190625"/>
                <a:gd name="connsiteX18" fmla="*/ 872117 w 1695450"/>
                <a:gd name="connsiteY18" fmla="*/ 1184420 h 1190625"/>
                <a:gd name="connsiteX19" fmla="*/ 1276739 w 1695450"/>
                <a:gd name="connsiteY19" fmla="*/ 1153654 h 1190625"/>
                <a:gd name="connsiteX20" fmla="*/ 1690791 w 1695450"/>
                <a:gd name="connsiteY20" fmla="*/ 785894 h 1190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95450" h="1190625">
                  <a:moveTo>
                    <a:pt x="1690791" y="785894"/>
                  </a:moveTo>
                  <a:cubicBezTo>
                    <a:pt x="1696125" y="677500"/>
                    <a:pt x="1637260" y="591298"/>
                    <a:pt x="1543629" y="541006"/>
                  </a:cubicBezTo>
                  <a:cubicBezTo>
                    <a:pt x="1417042" y="472998"/>
                    <a:pt x="1263975" y="438898"/>
                    <a:pt x="1124434" y="410133"/>
                  </a:cubicBezTo>
                  <a:cubicBezTo>
                    <a:pt x="1093764" y="403846"/>
                    <a:pt x="1097764" y="438803"/>
                    <a:pt x="1123386" y="444137"/>
                  </a:cubicBezTo>
                  <a:cubicBezTo>
                    <a:pt x="1233210" y="466807"/>
                    <a:pt x="1342080" y="495763"/>
                    <a:pt x="1447332" y="534720"/>
                  </a:cubicBezTo>
                  <a:cubicBezTo>
                    <a:pt x="1546201" y="571201"/>
                    <a:pt x="1635927" y="627493"/>
                    <a:pt x="1644785" y="742174"/>
                  </a:cubicBezTo>
                  <a:cubicBezTo>
                    <a:pt x="1660692" y="948771"/>
                    <a:pt x="1467144" y="1066977"/>
                    <a:pt x="1292074" y="1110316"/>
                  </a:cubicBezTo>
                  <a:cubicBezTo>
                    <a:pt x="1087953" y="1160798"/>
                    <a:pt x="846114" y="1176229"/>
                    <a:pt x="642564" y="1114792"/>
                  </a:cubicBezTo>
                  <a:cubicBezTo>
                    <a:pt x="543123" y="1084789"/>
                    <a:pt x="452922" y="1026877"/>
                    <a:pt x="401772" y="934294"/>
                  </a:cubicBezTo>
                  <a:cubicBezTo>
                    <a:pt x="355195" y="849997"/>
                    <a:pt x="351004" y="749890"/>
                    <a:pt x="402725" y="667117"/>
                  </a:cubicBezTo>
                  <a:cubicBezTo>
                    <a:pt x="523597" y="473665"/>
                    <a:pt x="805918" y="446137"/>
                    <a:pt x="1009848" y="420325"/>
                  </a:cubicBezTo>
                  <a:cubicBezTo>
                    <a:pt x="1038423" y="416705"/>
                    <a:pt x="1008801" y="382987"/>
                    <a:pt x="988322" y="385558"/>
                  </a:cubicBezTo>
                  <a:cubicBezTo>
                    <a:pt x="841256" y="404132"/>
                    <a:pt x="662662" y="424611"/>
                    <a:pt x="523026" y="500049"/>
                  </a:cubicBezTo>
                  <a:cubicBezTo>
                    <a:pt x="358243" y="346220"/>
                    <a:pt x="201081" y="184771"/>
                    <a:pt x="52014" y="15703"/>
                  </a:cubicBezTo>
                  <a:cubicBezTo>
                    <a:pt x="34393" y="-4300"/>
                    <a:pt x="-7517" y="14083"/>
                    <a:pt x="12390" y="36753"/>
                  </a:cubicBezTo>
                  <a:cubicBezTo>
                    <a:pt x="161933" y="206393"/>
                    <a:pt x="319286" y="368604"/>
                    <a:pt x="484354" y="523195"/>
                  </a:cubicBezTo>
                  <a:cubicBezTo>
                    <a:pt x="439968" y="552246"/>
                    <a:pt x="400725" y="588060"/>
                    <a:pt x="369483" y="632732"/>
                  </a:cubicBezTo>
                  <a:cubicBezTo>
                    <a:pt x="244324" y="811516"/>
                    <a:pt x="374721" y="1026591"/>
                    <a:pt x="546743" y="1112221"/>
                  </a:cubicBezTo>
                  <a:cubicBezTo>
                    <a:pt x="647136" y="1162132"/>
                    <a:pt x="761246" y="1178705"/>
                    <a:pt x="872117" y="1184420"/>
                  </a:cubicBezTo>
                  <a:cubicBezTo>
                    <a:pt x="1007181" y="1191373"/>
                    <a:pt x="1144341" y="1181563"/>
                    <a:pt x="1276739" y="1153654"/>
                  </a:cubicBezTo>
                  <a:cubicBezTo>
                    <a:pt x="1466668" y="1113364"/>
                    <a:pt x="1680028" y="1006207"/>
                    <a:pt x="1690791" y="785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057" name="Freihandform: Form 1056">
              <a:extLst>
                <a:ext uri="{FF2B5EF4-FFF2-40B4-BE49-F238E27FC236}">
                  <a16:creationId xmlns:a16="http://schemas.microsoft.com/office/drawing/2014/main" id="{C534410B-95CF-BDA9-CDF0-824BF15500CC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7253071" y="4226722"/>
              <a:ext cx="495300" cy="438150"/>
            </a:xfrm>
            <a:custGeom>
              <a:avLst/>
              <a:gdLst>
                <a:gd name="connsiteX0" fmla="*/ 455186 w 495300"/>
                <a:gd name="connsiteY0" fmla="*/ 9843 h 438150"/>
                <a:gd name="connsiteX1" fmla="*/ 241731 w 495300"/>
                <a:gd name="connsiteY1" fmla="*/ 191771 h 438150"/>
                <a:gd name="connsiteX2" fmla="*/ 12084 w 495300"/>
                <a:gd name="connsiteY2" fmla="*/ 402083 h 438150"/>
                <a:gd name="connsiteX3" fmla="*/ 49993 w 495300"/>
                <a:gd name="connsiteY3" fmla="*/ 429801 h 438150"/>
                <a:gd name="connsiteX4" fmla="*/ 265734 w 495300"/>
                <a:gd name="connsiteY4" fmla="*/ 232157 h 438150"/>
                <a:gd name="connsiteX5" fmla="*/ 485190 w 495300"/>
                <a:gd name="connsiteY5" fmla="*/ 43467 h 438150"/>
                <a:gd name="connsiteX6" fmla="*/ 455186 w 495300"/>
                <a:gd name="connsiteY6" fmla="*/ 9843 h 43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5300" h="438150">
                  <a:moveTo>
                    <a:pt x="455186" y="9843"/>
                  </a:moveTo>
                  <a:cubicBezTo>
                    <a:pt x="375939" y="58802"/>
                    <a:pt x="310026" y="129192"/>
                    <a:pt x="241731" y="191771"/>
                  </a:cubicBezTo>
                  <a:cubicBezTo>
                    <a:pt x="165150" y="261875"/>
                    <a:pt x="88665" y="331979"/>
                    <a:pt x="12084" y="402083"/>
                  </a:cubicBezTo>
                  <a:cubicBezTo>
                    <a:pt x="-6681" y="419228"/>
                    <a:pt x="32848" y="445422"/>
                    <a:pt x="49993" y="429801"/>
                  </a:cubicBezTo>
                  <a:cubicBezTo>
                    <a:pt x="121907" y="363888"/>
                    <a:pt x="193820" y="298070"/>
                    <a:pt x="265734" y="232157"/>
                  </a:cubicBezTo>
                  <a:cubicBezTo>
                    <a:pt x="335838" y="167863"/>
                    <a:pt x="403942" y="93568"/>
                    <a:pt x="485190" y="43467"/>
                  </a:cubicBezTo>
                  <a:cubicBezTo>
                    <a:pt x="508812" y="28893"/>
                    <a:pt x="474713" y="-2158"/>
                    <a:pt x="455186" y="98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058" name="Freihandform: Form 1057">
              <a:extLst>
                <a:ext uri="{FF2B5EF4-FFF2-40B4-BE49-F238E27FC236}">
                  <a16:creationId xmlns:a16="http://schemas.microsoft.com/office/drawing/2014/main" id="{D5EBDF18-4867-22F7-B34B-D37FBC20F243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7158477" y="5176008"/>
              <a:ext cx="552450" cy="514350"/>
            </a:xfrm>
            <a:custGeom>
              <a:avLst/>
              <a:gdLst>
                <a:gd name="connsiteX0" fmla="*/ 534636 w 552450"/>
                <a:gd name="connsiteY0" fmla="*/ 483116 h 514350"/>
                <a:gd name="connsiteX1" fmla="*/ 405191 w 552450"/>
                <a:gd name="connsiteY1" fmla="*/ 365101 h 514350"/>
                <a:gd name="connsiteX2" fmla="*/ 284700 w 552450"/>
                <a:gd name="connsiteY2" fmla="*/ 246325 h 514350"/>
                <a:gd name="connsiteX3" fmla="*/ 50385 w 552450"/>
                <a:gd name="connsiteY3" fmla="*/ 15438 h 514350"/>
                <a:gd name="connsiteX4" fmla="*/ 11904 w 552450"/>
                <a:gd name="connsiteY4" fmla="*/ 22773 h 514350"/>
                <a:gd name="connsiteX5" fmla="*/ 272984 w 552450"/>
                <a:gd name="connsiteY5" fmla="*/ 280043 h 514350"/>
                <a:gd name="connsiteX6" fmla="*/ 400143 w 552450"/>
                <a:gd name="connsiteY6" fmla="*/ 405392 h 514350"/>
                <a:gd name="connsiteX7" fmla="*/ 513395 w 552450"/>
                <a:gd name="connsiteY7" fmla="*/ 504452 h 514350"/>
                <a:gd name="connsiteX8" fmla="*/ 534636 w 552450"/>
                <a:gd name="connsiteY8" fmla="*/ 483116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450" h="514350">
                  <a:moveTo>
                    <a:pt x="534636" y="483116"/>
                  </a:moveTo>
                  <a:cubicBezTo>
                    <a:pt x="485011" y="456446"/>
                    <a:pt x="445196" y="404535"/>
                    <a:pt x="405191" y="365101"/>
                  </a:cubicBezTo>
                  <a:cubicBezTo>
                    <a:pt x="364996" y="325477"/>
                    <a:pt x="324896" y="285949"/>
                    <a:pt x="284700" y="246325"/>
                  </a:cubicBezTo>
                  <a:cubicBezTo>
                    <a:pt x="206595" y="169362"/>
                    <a:pt x="128490" y="92401"/>
                    <a:pt x="50385" y="15438"/>
                  </a:cubicBezTo>
                  <a:cubicBezTo>
                    <a:pt x="38003" y="3246"/>
                    <a:pt x="-7527" y="3532"/>
                    <a:pt x="11904" y="22773"/>
                  </a:cubicBezTo>
                  <a:cubicBezTo>
                    <a:pt x="98963" y="108498"/>
                    <a:pt x="185926" y="194318"/>
                    <a:pt x="272984" y="280043"/>
                  </a:cubicBezTo>
                  <a:cubicBezTo>
                    <a:pt x="315371" y="321858"/>
                    <a:pt x="357757" y="363577"/>
                    <a:pt x="400143" y="405392"/>
                  </a:cubicBezTo>
                  <a:cubicBezTo>
                    <a:pt x="435481" y="440254"/>
                    <a:pt x="469295" y="480640"/>
                    <a:pt x="513395" y="504452"/>
                  </a:cubicBezTo>
                  <a:cubicBezTo>
                    <a:pt x="534731" y="515787"/>
                    <a:pt x="562640" y="498166"/>
                    <a:pt x="534636" y="4831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059" name="Freihandform: Form 1058">
              <a:extLst>
                <a:ext uri="{FF2B5EF4-FFF2-40B4-BE49-F238E27FC236}">
                  <a16:creationId xmlns:a16="http://schemas.microsoft.com/office/drawing/2014/main" id="{75C20253-857A-B88F-D3D6-FE5E54078AA3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5730392" y="5185547"/>
              <a:ext cx="466725" cy="400050"/>
            </a:xfrm>
            <a:custGeom>
              <a:avLst/>
              <a:gdLst>
                <a:gd name="connsiteX0" fmla="*/ 422053 w 466725"/>
                <a:gd name="connsiteY0" fmla="*/ 7805 h 400050"/>
                <a:gd name="connsiteX1" fmla="*/ 7144 w 466725"/>
                <a:gd name="connsiteY1" fmla="*/ 370136 h 400050"/>
                <a:gd name="connsiteX2" fmla="*/ 48292 w 466725"/>
                <a:gd name="connsiteY2" fmla="*/ 394043 h 400050"/>
                <a:gd name="connsiteX3" fmla="*/ 463201 w 466725"/>
                <a:gd name="connsiteY3" fmla="*/ 31713 h 400050"/>
                <a:gd name="connsiteX4" fmla="*/ 422053 w 466725"/>
                <a:gd name="connsiteY4" fmla="*/ 7805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6725" h="400050">
                  <a:moveTo>
                    <a:pt x="422053" y="7805"/>
                  </a:moveTo>
                  <a:cubicBezTo>
                    <a:pt x="289084" y="134583"/>
                    <a:pt x="150686" y="255455"/>
                    <a:pt x="7144" y="370136"/>
                  </a:cubicBezTo>
                  <a:cubicBezTo>
                    <a:pt x="8763" y="368802"/>
                    <a:pt x="41339" y="399663"/>
                    <a:pt x="48292" y="394043"/>
                  </a:cubicBezTo>
                  <a:cubicBezTo>
                    <a:pt x="191834" y="279267"/>
                    <a:pt x="330232" y="158490"/>
                    <a:pt x="463201" y="31713"/>
                  </a:cubicBezTo>
                  <a:cubicBezTo>
                    <a:pt x="462725" y="32189"/>
                    <a:pt x="427673" y="2375"/>
                    <a:pt x="422053" y="78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060" name="Freihandform: Form 1059">
              <a:extLst>
                <a:ext uri="{FF2B5EF4-FFF2-40B4-BE49-F238E27FC236}">
                  <a16:creationId xmlns:a16="http://schemas.microsoft.com/office/drawing/2014/main" id="{B5F56108-8AC1-0CF3-EC6F-CD612F8D54AC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6330425" y="3968241"/>
              <a:ext cx="247650" cy="219075"/>
            </a:xfrm>
            <a:custGeom>
              <a:avLst/>
              <a:gdLst>
                <a:gd name="connsiteX0" fmla="*/ 66431 w 247650"/>
                <a:gd name="connsiteY0" fmla="*/ 197364 h 219075"/>
                <a:gd name="connsiteX1" fmla="*/ 216069 w 247650"/>
                <a:gd name="connsiteY1" fmla="*/ 169551 h 219075"/>
                <a:gd name="connsiteX2" fmla="*/ 215402 w 247650"/>
                <a:gd name="connsiteY2" fmla="*/ 33343 h 219075"/>
                <a:gd name="connsiteX3" fmla="*/ 38713 w 247650"/>
                <a:gd name="connsiteY3" fmla="*/ 36867 h 219075"/>
                <a:gd name="connsiteX4" fmla="*/ 70622 w 247650"/>
                <a:gd name="connsiteY4" fmla="*/ 70491 h 219075"/>
                <a:gd name="connsiteX5" fmla="*/ 166062 w 247650"/>
                <a:gd name="connsiteY5" fmla="*/ 41535 h 219075"/>
                <a:gd name="connsiteX6" fmla="*/ 178635 w 247650"/>
                <a:gd name="connsiteY6" fmla="*/ 139928 h 219075"/>
                <a:gd name="connsiteX7" fmla="*/ 102626 w 247650"/>
                <a:gd name="connsiteY7" fmla="*/ 177171 h 219075"/>
                <a:gd name="connsiteX8" fmla="*/ 53477 w 247650"/>
                <a:gd name="connsiteY8" fmla="*/ 98970 h 219075"/>
                <a:gd name="connsiteX9" fmla="*/ 13472 w 247650"/>
                <a:gd name="connsiteY9" fmla="*/ 75539 h 219075"/>
                <a:gd name="connsiteX10" fmla="*/ 66431 w 247650"/>
                <a:gd name="connsiteY10" fmla="*/ 197364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7650" h="219075">
                  <a:moveTo>
                    <a:pt x="66431" y="197364"/>
                  </a:moveTo>
                  <a:cubicBezTo>
                    <a:pt x="117009" y="226510"/>
                    <a:pt x="176540" y="209460"/>
                    <a:pt x="216069" y="169551"/>
                  </a:cubicBezTo>
                  <a:cubicBezTo>
                    <a:pt x="257693" y="127545"/>
                    <a:pt x="263313" y="72205"/>
                    <a:pt x="215402" y="33343"/>
                  </a:cubicBezTo>
                  <a:cubicBezTo>
                    <a:pt x="160252" y="-11424"/>
                    <a:pt x="96530" y="8959"/>
                    <a:pt x="38713" y="36867"/>
                  </a:cubicBezTo>
                  <a:cubicBezTo>
                    <a:pt x="22330" y="44773"/>
                    <a:pt x="55953" y="77634"/>
                    <a:pt x="70622" y="70491"/>
                  </a:cubicBezTo>
                  <a:cubicBezTo>
                    <a:pt x="98244" y="57156"/>
                    <a:pt x="134249" y="37153"/>
                    <a:pt x="166062" y="41535"/>
                  </a:cubicBezTo>
                  <a:cubicBezTo>
                    <a:pt x="234166" y="50964"/>
                    <a:pt x="209973" y="109067"/>
                    <a:pt x="178635" y="139928"/>
                  </a:cubicBezTo>
                  <a:cubicBezTo>
                    <a:pt x="158538" y="159740"/>
                    <a:pt x="131582" y="175932"/>
                    <a:pt x="102626" y="177171"/>
                  </a:cubicBezTo>
                  <a:cubicBezTo>
                    <a:pt x="57192" y="179171"/>
                    <a:pt x="36903" y="136689"/>
                    <a:pt x="53477" y="98970"/>
                  </a:cubicBezTo>
                  <a:cubicBezTo>
                    <a:pt x="59573" y="84969"/>
                    <a:pt x="21282" y="57632"/>
                    <a:pt x="13472" y="75539"/>
                  </a:cubicBezTo>
                  <a:cubicBezTo>
                    <a:pt x="-7007" y="122783"/>
                    <a:pt x="25283" y="173646"/>
                    <a:pt x="66431" y="1973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061" name="Freihandform: Form 1060">
              <a:extLst>
                <a:ext uri="{FF2B5EF4-FFF2-40B4-BE49-F238E27FC236}">
                  <a16:creationId xmlns:a16="http://schemas.microsoft.com/office/drawing/2014/main" id="{5E4939A7-351A-D62D-0BA7-6D3082F8335C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6841462" y="4037797"/>
              <a:ext cx="238125" cy="200025"/>
            </a:xfrm>
            <a:custGeom>
              <a:avLst/>
              <a:gdLst>
                <a:gd name="connsiteX0" fmla="*/ 171947 w 238125"/>
                <a:gd name="connsiteY0" fmla="*/ 187243 h 200025"/>
                <a:gd name="connsiteX1" fmla="*/ 227669 w 238125"/>
                <a:gd name="connsiteY1" fmla="*/ 48083 h 200025"/>
                <a:gd name="connsiteX2" fmla="*/ 62219 w 238125"/>
                <a:gd name="connsiteY2" fmla="*/ 21032 h 200025"/>
                <a:gd name="connsiteX3" fmla="*/ 93842 w 238125"/>
                <a:gd name="connsiteY3" fmla="*/ 56655 h 200025"/>
                <a:gd name="connsiteX4" fmla="*/ 205665 w 238125"/>
                <a:gd name="connsiteY4" fmla="*/ 57322 h 200025"/>
                <a:gd name="connsiteX5" fmla="*/ 152992 w 238125"/>
                <a:gd name="connsiteY5" fmla="*/ 142761 h 200025"/>
                <a:gd name="connsiteX6" fmla="*/ 61457 w 238125"/>
                <a:gd name="connsiteY6" fmla="*/ 160764 h 200025"/>
                <a:gd name="connsiteX7" fmla="*/ 74221 w 238125"/>
                <a:gd name="connsiteY7" fmla="*/ 73610 h 200025"/>
                <a:gd name="connsiteX8" fmla="*/ 42598 w 238125"/>
                <a:gd name="connsiteY8" fmla="*/ 37986 h 200025"/>
                <a:gd name="connsiteX9" fmla="*/ 31930 w 238125"/>
                <a:gd name="connsiteY9" fmla="*/ 160573 h 200025"/>
                <a:gd name="connsiteX10" fmla="*/ 171947 w 238125"/>
                <a:gd name="connsiteY10" fmla="*/ 187243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8125" h="200025">
                  <a:moveTo>
                    <a:pt x="171947" y="187243"/>
                  </a:moveTo>
                  <a:cubicBezTo>
                    <a:pt x="214238" y="162288"/>
                    <a:pt x="262720" y="95517"/>
                    <a:pt x="227669" y="48083"/>
                  </a:cubicBezTo>
                  <a:cubicBezTo>
                    <a:pt x="190426" y="-2304"/>
                    <a:pt x="114511" y="458"/>
                    <a:pt x="62219" y="21032"/>
                  </a:cubicBezTo>
                  <a:cubicBezTo>
                    <a:pt x="55742" y="23604"/>
                    <a:pt x="80507" y="61894"/>
                    <a:pt x="93842" y="56655"/>
                  </a:cubicBezTo>
                  <a:cubicBezTo>
                    <a:pt x="114416" y="48559"/>
                    <a:pt x="195474" y="28747"/>
                    <a:pt x="205665" y="57322"/>
                  </a:cubicBezTo>
                  <a:cubicBezTo>
                    <a:pt x="214714" y="82659"/>
                    <a:pt x="170995" y="128855"/>
                    <a:pt x="152992" y="142761"/>
                  </a:cubicBezTo>
                  <a:cubicBezTo>
                    <a:pt x="129465" y="160954"/>
                    <a:pt x="90604" y="174861"/>
                    <a:pt x="61457" y="160764"/>
                  </a:cubicBezTo>
                  <a:cubicBezTo>
                    <a:pt x="20881" y="141142"/>
                    <a:pt x="43836" y="88659"/>
                    <a:pt x="74221" y="73610"/>
                  </a:cubicBezTo>
                  <a:cubicBezTo>
                    <a:pt x="81460" y="69990"/>
                    <a:pt x="54980" y="31795"/>
                    <a:pt x="42598" y="37986"/>
                  </a:cubicBezTo>
                  <a:cubicBezTo>
                    <a:pt x="-6837" y="62656"/>
                    <a:pt x="1069" y="124378"/>
                    <a:pt x="31930" y="160573"/>
                  </a:cubicBezTo>
                  <a:cubicBezTo>
                    <a:pt x="67267" y="201912"/>
                    <a:pt x="124132" y="215532"/>
                    <a:pt x="171947" y="1872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062" name="Freihandform: Form 1061">
              <a:extLst>
                <a:ext uri="{FF2B5EF4-FFF2-40B4-BE49-F238E27FC236}">
                  <a16:creationId xmlns:a16="http://schemas.microsoft.com/office/drawing/2014/main" id="{E881E964-06DE-2CBB-108E-21D341020AAD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7783240" y="4601650"/>
              <a:ext cx="285750" cy="209550"/>
            </a:xfrm>
            <a:custGeom>
              <a:avLst/>
              <a:gdLst>
                <a:gd name="connsiteX0" fmla="*/ 250392 w 285750"/>
                <a:gd name="connsiteY0" fmla="*/ 31727 h 209550"/>
                <a:gd name="connsiteX1" fmla="*/ 48939 w 285750"/>
                <a:gd name="connsiteY1" fmla="*/ 45062 h 209550"/>
                <a:gd name="connsiteX2" fmla="*/ 45319 w 285750"/>
                <a:gd name="connsiteY2" fmla="*/ 70970 h 209550"/>
                <a:gd name="connsiteX3" fmla="*/ 31984 w 285750"/>
                <a:gd name="connsiteY3" fmla="*/ 179746 h 209550"/>
                <a:gd name="connsiteX4" fmla="*/ 236010 w 285750"/>
                <a:gd name="connsiteY4" fmla="*/ 158791 h 209550"/>
                <a:gd name="connsiteX5" fmla="*/ 250392 w 285750"/>
                <a:gd name="connsiteY5" fmla="*/ 31727 h 209550"/>
                <a:gd name="connsiteX6" fmla="*/ 230866 w 285750"/>
                <a:gd name="connsiteY6" fmla="*/ 102307 h 209550"/>
                <a:gd name="connsiteX7" fmla="*/ 141522 w 285750"/>
                <a:gd name="connsiteY7" fmla="*/ 150218 h 209550"/>
                <a:gd name="connsiteX8" fmla="*/ 102755 w 285750"/>
                <a:gd name="connsiteY8" fmla="*/ 158695 h 209550"/>
                <a:gd name="connsiteX9" fmla="*/ 56654 w 285750"/>
                <a:gd name="connsiteY9" fmla="*/ 154505 h 209550"/>
                <a:gd name="connsiteX10" fmla="*/ 72370 w 285750"/>
                <a:gd name="connsiteY10" fmla="*/ 114690 h 209550"/>
                <a:gd name="connsiteX11" fmla="*/ 76180 w 285750"/>
                <a:gd name="connsiteY11" fmla="*/ 83829 h 209550"/>
                <a:gd name="connsiteX12" fmla="*/ 158572 w 285750"/>
                <a:gd name="connsiteY12" fmla="*/ 52587 h 209550"/>
                <a:gd name="connsiteX13" fmla="*/ 230866 w 285750"/>
                <a:gd name="connsiteY13" fmla="*/ 102307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5750" h="209550">
                  <a:moveTo>
                    <a:pt x="250392" y="31727"/>
                  </a:moveTo>
                  <a:cubicBezTo>
                    <a:pt x="190099" y="-8944"/>
                    <a:pt x="104946" y="4581"/>
                    <a:pt x="48939" y="45062"/>
                  </a:cubicBezTo>
                  <a:cubicBezTo>
                    <a:pt x="41319" y="50587"/>
                    <a:pt x="41414" y="61445"/>
                    <a:pt x="45319" y="70970"/>
                  </a:cubicBezTo>
                  <a:cubicBezTo>
                    <a:pt x="-5830" y="78114"/>
                    <a:pt x="-686" y="149361"/>
                    <a:pt x="31984" y="179746"/>
                  </a:cubicBezTo>
                  <a:cubicBezTo>
                    <a:pt x="85800" y="229752"/>
                    <a:pt x="183337" y="195843"/>
                    <a:pt x="236010" y="158791"/>
                  </a:cubicBezTo>
                  <a:cubicBezTo>
                    <a:pt x="284111" y="124977"/>
                    <a:pt x="306971" y="69923"/>
                    <a:pt x="250392" y="31727"/>
                  </a:cubicBezTo>
                  <a:close/>
                  <a:moveTo>
                    <a:pt x="230866" y="102307"/>
                  </a:moveTo>
                  <a:cubicBezTo>
                    <a:pt x="213435" y="126787"/>
                    <a:pt x="168668" y="142217"/>
                    <a:pt x="141522" y="150218"/>
                  </a:cubicBezTo>
                  <a:cubicBezTo>
                    <a:pt x="128854" y="153933"/>
                    <a:pt x="115899" y="157457"/>
                    <a:pt x="102755" y="158695"/>
                  </a:cubicBezTo>
                  <a:cubicBezTo>
                    <a:pt x="87420" y="161553"/>
                    <a:pt x="71989" y="160219"/>
                    <a:pt x="56654" y="154505"/>
                  </a:cubicBezTo>
                  <a:cubicBezTo>
                    <a:pt x="42938" y="124596"/>
                    <a:pt x="48177" y="111261"/>
                    <a:pt x="72370" y="114690"/>
                  </a:cubicBezTo>
                  <a:cubicBezTo>
                    <a:pt x="86563" y="115452"/>
                    <a:pt x="84753" y="97164"/>
                    <a:pt x="76180" y="83829"/>
                  </a:cubicBezTo>
                  <a:cubicBezTo>
                    <a:pt x="100945" y="66684"/>
                    <a:pt x="127996" y="55064"/>
                    <a:pt x="158572" y="52587"/>
                  </a:cubicBezTo>
                  <a:cubicBezTo>
                    <a:pt x="190671" y="49920"/>
                    <a:pt x="262299" y="58016"/>
                    <a:pt x="230866" y="1023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063" name="Freihandform: Form 1062">
              <a:extLst>
                <a:ext uri="{FF2B5EF4-FFF2-40B4-BE49-F238E27FC236}">
                  <a16:creationId xmlns:a16="http://schemas.microsoft.com/office/drawing/2014/main" id="{4750500E-79F5-7110-0DAB-70B835960102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6847270" y="5444213"/>
              <a:ext cx="323850" cy="219075"/>
            </a:xfrm>
            <a:custGeom>
              <a:avLst/>
              <a:gdLst>
                <a:gd name="connsiteX0" fmla="*/ 88986 w 323850"/>
                <a:gd name="connsiteY0" fmla="*/ 33842 h 219075"/>
                <a:gd name="connsiteX1" fmla="*/ 113656 w 323850"/>
                <a:gd name="connsiteY1" fmla="*/ 66607 h 219075"/>
                <a:gd name="connsiteX2" fmla="*/ 249768 w 323850"/>
                <a:gd name="connsiteY2" fmla="*/ 61845 h 219075"/>
                <a:gd name="connsiteX3" fmla="*/ 266151 w 323850"/>
                <a:gd name="connsiteY3" fmla="*/ 124615 h 219075"/>
                <a:gd name="connsiteX4" fmla="*/ 216621 w 323850"/>
                <a:gd name="connsiteY4" fmla="*/ 156619 h 219075"/>
                <a:gd name="connsiteX5" fmla="*/ 95940 w 323850"/>
                <a:gd name="connsiteY5" fmla="*/ 169954 h 219075"/>
                <a:gd name="connsiteX6" fmla="*/ 60411 w 323850"/>
                <a:gd name="connsiteY6" fmla="*/ 80609 h 219075"/>
                <a:gd name="connsiteX7" fmla="*/ 18882 w 323850"/>
                <a:gd name="connsiteY7" fmla="*/ 62036 h 219075"/>
                <a:gd name="connsiteX8" fmla="*/ 62126 w 323850"/>
                <a:gd name="connsiteY8" fmla="*/ 197862 h 219075"/>
                <a:gd name="connsiteX9" fmla="*/ 267770 w 323850"/>
                <a:gd name="connsiteY9" fmla="*/ 176621 h 219075"/>
                <a:gd name="connsiteX10" fmla="*/ 293678 w 323850"/>
                <a:gd name="connsiteY10" fmla="*/ 44795 h 219075"/>
                <a:gd name="connsiteX11" fmla="*/ 88986 w 323850"/>
                <a:gd name="connsiteY11" fmla="*/ 33842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3850" h="219075">
                  <a:moveTo>
                    <a:pt x="88986" y="33842"/>
                  </a:moveTo>
                  <a:cubicBezTo>
                    <a:pt x="60030" y="44605"/>
                    <a:pt x="89653" y="75466"/>
                    <a:pt x="113656" y="66607"/>
                  </a:cubicBezTo>
                  <a:cubicBezTo>
                    <a:pt x="153566" y="51844"/>
                    <a:pt x="212811" y="28793"/>
                    <a:pt x="249768" y="61845"/>
                  </a:cubicBezTo>
                  <a:cubicBezTo>
                    <a:pt x="266151" y="76514"/>
                    <a:pt x="277867" y="103565"/>
                    <a:pt x="266151" y="124615"/>
                  </a:cubicBezTo>
                  <a:cubicBezTo>
                    <a:pt x="258055" y="139283"/>
                    <a:pt x="231957" y="149951"/>
                    <a:pt x="216621" y="156619"/>
                  </a:cubicBezTo>
                  <a:cubicBezTo>
                    <a:pt x="181284" y="172049"/>
                    <a:pt x="133563" y="188051"/>
                    <a:pt x="95940" y="169954"/>
                  </a:cubicBezTo>
                  <a:cubicBezTo>
                    <a:pt x="64221" y="154619"/>
                    <a:pt x="42409" y="113661"/>
                    <a:pt x="60411" y="80609"/>
                  </a:cubicBezTo>
                  <a:cubicBezTo>
                    <a:pt x="74032" y="55559"/>
                    <a:pt x="30598" y="40604"/>
                    <a:pt x="18882" y="62036"/>
                  </a:cubicBezTo>
                  <a:cubicBezTo>
                    <a:pt x="-8455" y="112137"/>
                    <a:pt x="14406" y="169192"/>
                    <a:pt x="62126" y="197862"/>
                  </a:cubicBezTo>
                  <a:cubicBezTo>
                    <a:pt x="124705" y="235486"/>
                    <a:pt x="208716" y="209387"/>
                    <a:pt x="267770" y="176621"/>
                  </a:cubicBezTo>
                  <a:cubicBezTo>
                    <a:pt x="320349" y="147475"/>
                    <a:pt x="334731" y="91563"/>
                    <a:pt x="293678" y="44795"/>
                  </a:cubicBezTo>
                  <a:cubicBezTo>
                    <a:pt x="240243" y="-16260"/>
                    <a:pt x="154042" y="9743"/>
                    <a:pt x="88986" y="338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064" name="Freihandform: Form 1063">
              <a:extLst>
                <a:ext uri="{FF2B5EF4-FFF2-40B4-BE49-F238E27FC236}">
                  <a16:creationId xmlns:a16="http://schemas.microsoft.com/office/drawing/2014/main" id="{A6A04942-59CB-DE81-D053-149FD5E39DCC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6332113" y="5499424"/>
              <a:ext cx="276225" cy="228600"/>
            </a:xfrm>
            <a:custGeom>
              <a:avLst/>
              <a:gdLst>
                <a:gd name="connsiteX0" fmla="*/ 224953 w 276225"/>
                <a:gd name="connsiteY0" fmla="*/ 31208 h 228600"/>
                <a:gd name="connsiteX1" fmla="*/ 58361 w 276225"/>
                <a:gd name="connsiteY1" fmla="*/ 19397 h 228600"/>
                <a:gd name="connsiteX2" fmla="*/ 101509 w 276225"/>
                <a:gd name="connsiteY2" fmla="*/ 35208 h 228600"/>
                <a:gd name="connsiteX3" fmla="*/ 228192 w 276225"/>
                <a:gd name="connsiteY3" fmla="*/ 76928 h 228600"/>
                <a:gd name="connsiteX4" fmla="*/ 192664 w 276225"/>
                <a:gd name="connsiteY4" fmla="*/ 163320 h 228600"/>
                <a:gd name="connsiteX5" fmla="*/ 79983 w 276225"/>
                <a:gd name="connsiteY5" fmla="*/ 205039 h 228600"/>
                <a:gd name="connsiteX6" fmla="*/ 65600 w 276225"/>
                <a:gd name="connsiteY6" fmla="*/ 123124 h 228600"/>
                <a:gd name="connsiteX7" fmla="*/ 20070 w 276225"/>
                <a:gd name="connsiteY7" fmla="*/ 109122 h 228600"/>
                <a:gd name="connsiteX8" fmla="*/ 69981 w 276225"/>
                <a:gd name="connsiteY8" fmla="*/ 216088 h 228600"/>
                <a:gd name="connsiteX9" fmla="*/ 238193 w 276225"/>
                <a:gd name="connsiteY9" fmla="*/ 177321 h 228600"/>
                <a:gd name="connsiteX10" fmla="*/ 224953 w 276225"/>
                <a:gd name="connsiteY10" fmla="*/ 31208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6225" h="228600">
                  <a:moveTo>
                    <a:pt x="224953" y="31208"/>
                  </a:moveTo>
                  <a:cubicBezTo>
                    <a:pt x="173518" y="4538"/>
                    <a:pt x="112653" y="-796"/>
                    <a:pt x="58361" y="19397"/>
                  </a:cubicBezTo>
                  <a:cubicBezTo>
                    <a:pt x="58932" y="19206"/>
                    <a:pt x="89508" y="39685"/>
                    <a:pt x="101509" y="35208"/>
                  </a:cubicBezTo>
                  <a:cubicBezTo>
                    <a:pt x="146943" y="18254"/>
                    <a:pt x="218286" y="15777"/>
                    <a:pt x="228192" y="76928"/>
                  </a:cubicBezTo>
                  <a:cubicBezTo>
                    <a:pt x="233526" y="109694"/>
                    <a:pt x="216190" y="141793"/>
                    <a:pt x="192664" y="163320"/>
                  </a:cubicBezTo>
                  <a:cubicBezTo>
                    <a:pt x="167613" y="186084"/>
                    <a:pt x="114082" y="221422"/>
                    <a:pt x="79983" y="205039"/>
                  </a:cubicBezTo>
                  <a:cubicBezTo>
                    <a:pt x="49407" y="190275"/>
                    <a:pt x="46169" y="147889"/>
                    <a:pt x="65600" y="123124"/>
                  </a:cubicBezTo>
                  <a:cubicBezTo>
                    <a:pt x="66457" y="122076"/>
                    <a:pt x="27024" y="100264"/>
                    <a:pt x="20070" y="109122"/>
                  </a:cubicBezTo>
                  <a:cubicBezTo>
                    <a:pt x="-14791" y="153413"/>
                    <a:pt x="27309" y="200753"/>
                    <a:pt x="69981" y="216088"/>
                  </a:cubicBezTo>
                  <a:cubicBezTo>
                    <a:pt x="129989" y="237614"/>
                    <a:pt x="191711" y="220470"/>
                    <a:pt x="238193" y="177321"/>
                  </a:cubicBezTo>
                  <a:cubicBezTo>
                    <a:pt x="286961" y="132078"/>
                    <a:pt x="286104" y="62926"/>
                    <a:pt x="224953" y="312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065" name="Freihandform: Form 1064">
              <a:extLst>
                <a:ext uri="{FF2B5EF4-FFF2-40B4-BE49-F238E27FC236}">
                  <a16:creationId xmlns:a16="http://schemas.microsoft.com/office/drawing/2014/main" id="{95FA3837-398A-002D-9299-1FEA160A36B7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7210804" y="5614161"/>
              <a:ext cx="257175" cy="200025"/>
            </a:xfrm>
            <a:custGeom>
              <a:avLst/>
              <a:gdLst>
                <a:gd name="connsiteX0" fmla="*/ 131123 w 257175"/>
                <a:gd name="connsiteY0" fmla="*/ 7245 h 200025"/>
                <a:gd name="connsiteX1" fmla="*/ 147982 w 257175"/>
                <a:gd name="connsiteY1" fmla="*/ 43916 h 200025"/>
                <a:gd name="connsiteX2" fmla="*/ 202274 w 257175"/>
                <a:gd name="connsiteY2" fmla="*/ 60489 h 200025"/>
                <a:gd name="connsiteX3" fmla="*/ 184939 w 257175"/>
                <a:gd name="connsiteY3" fmla="*/ 109448 h 200025"/>
                <a:gd name="connsiteX4" fmla="*/ 118931 w 257175"/>
                <a:gd name="connsiteY4" fmla="*/ 152310 h 200025"/>
                <a:gd name="connsiteX5" fmla="*/ 53970 w 257175"/>
                <a:gd name="connsiteY5" fmla="*/ 123830 h 200025"/>
                <a:gd name="connsiteX6" fmla="*/ 111120 w 257175"/>
                <a:gd name="connsiteY6" fmla="*/ 86493 h 200025"/>
                <a:gd name="connsiteX7" fmla="*/ 84641 w 257175"/>
                <a:gd name="connsiteY7" fmla="*/ 51345 h 200025"/>
                <a:gd name="connsiteX8" fmla="*/ 11393 w 257175"/>
                <a:gd name="connsiteY8" fmla="*/ 144595 h 200025"/>
                <a:gd name="connsiteX9" fmla="*/ 133790 w 257175"/>
                <a:gd name="connsiteY9" fmla="*/ 191363 h 200025"/>
                <a:gd name="connsiteX10" fmla="*/ 251423 w 257175"/>
                <a:gd name="connsiteY10" fmla="*/ 89826 h 200025"/>
                <a:gd name="connsiteX11" fmla="*/ 131123 w 257175"/>
                <a:gd name="connsiteY11" fmla="*/ 7245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7175" h="200025">
                  <a:moveTo>
                    <a:pt x="131123" y="7245"/>
                  </a:moveTo>
                  <a:cubicBezTo>
                    <a:pt x="103024" y="4959"/>
                    <a:pt x="128456" y="42296"/>
                    <a:pt x="147982" y="43916"/>
                  </a:cubicBezTo>
                  <a:cubicBezTo>
                    <a:pt x="160174" y="44868"/>
                    <a:pt x="195035" y="45916"/>
                    <a:pt x="202274" y="60489"/>
                  </a:cubicBezTo>
                  <a:cubicBezTo>
                    <a:pt x="211799" y="79539"/>
                    <a:pt x="197607" y="98208"/>
                    <a:pt x="184939" y="109448"/>
                  </a:cubicBezTo>
                  <a:cubicBezTo>
                    <a:pt x="165698" y="126497"/>
                    <a:pt x="143124" y="143357"/>
                    <a:pt x="118931" y="152310"/>
                  </a:cubicBezTo>
                  <a:cubicBezTo>
                    <a:pt x="98166" y="160026"/>
                    <a:pt x="34253" y="164693"/>
                    <a:pt x="53970" y="123830"/>
                  </a:cubicBezTo>
                  <a:cubicBezTo>
                    <a:pt x="63686" y="103542"/>
                    <a:pt x="91594" y="93351"/>
                    <a:pt x="111120" y="86493"/>
                  </a:cubicBezTo>
                  <a:cubicBezTo>
                    <a:pt x="135409" y="78015"/>
                    <a:pt x="103119" y="44773"/>
                    <a:pt x="84641" y="51345"/>
                  </a:cubicBezTo>
                  <a:cubicBezTo>
                    <a:pt x="45302" y="65156"/>
                    <a:pt x="-8419" y="94398"/>
                    <a:pt x="11393" y="144595"/>
                  </a:cubicBezTo>
                  <a:cubicBezTo>
                    <a:pt x="29586" y="190791"/>
                    <a:pt x="90737" y="203174"/>
                    <a:pt x="133790" y="191363"/>
                  </a:cubicBezTo>
                  <a:cubicBezTo>
                    <a:pt x="173985" y="180314"/>
                    <a:pt x="251042" y="138213"/>
                    <a:pt x="251423" y="89826"/>
                  </a:cubicBezTo>
                  <a:cubicBezTo>
                    <a:pt x="251804" y="27914"/>
                    <a:pt x="178748" y="11150"/>
                    <a:pt x="131123" y="7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066" name="Freihandform: Form 1065">
              <a:extLst>
                <a:ext uri="{FF2B5EF4-FFF2-40B4-BE49-F238E27FC236}">
                  <a16:creationId xmlns:a16="http://schemas.microsoft.com/office/drawing/2014/main" id="{3280BE7E-FF11-97F2-D33A-6348C49A7D32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5519870" y="4888270"/>
              <a:ext cx="228600" cy="219075"/>
            </a:xfrm>
            <a:custGeom>
              <a:avLst/>
              <a:gdLst>
                <a:gd name="connsiteX0" fmla="*/ 218714 w 228600"/>
                <a:gd name="connsiteY0" fmla="*/ 60956 h 219075"/>
                <a:gd name="connsiteX1" fmla="*/ 68790 w 228600"/>
                <a:gd name="connsiteY1" fmla="*/ 14760 h 219075"/>
                <a:gd name="connsiteX2" fmla="*/ 91079 w 228600"/>
                <a:gd name="connsiteY2" fmla="*/ 55336 h 219075"/>
                <a:gd name="connsiteX3" fmla="*/ 195854 w 228600"/>
                <a:gd name="connsiteY3" fmla="*/ 77911 h 219075"/>
                <a:gd name="connsiteX4" fmla="*/ 141656 w 228600"/>
                <a:gd name="connsiteY4" fmla="*/ 144110 h 219075"/>
                <a:gd name="connsiteX5" fmla="*/ 59265 w 228600"/>
                <a:gd name="connsiteY5" fmla="*/ 172970 h 219075"/>
                <a:gd name="connsiteX6" fmla="*/ 81268 w 228600"/>
                <a:gd name="connsiteY6" fmla="*/ 98199 h 219075"/>
                <a:gd name="connsiteX7" fmla="*/ 53074 w 228600"/>
                <a:gd name="connsiteY7" fmla="*/ 59813 h 219075"/>
                <a:gd name="connsiteX8" fmla="*/ 21546 w 228600"/>
                <a:gd name="connsiteY8" fmla="*/ 182686 h 219075"/>
                <a:gd name="connsiteX9" fmla="*/ 164802 w 228600"/>
                <a:gd name="connsiteY9" fmla="*/ 185353 h 219075"/>
                <a:gd name="connsiteX10" fmla="*/ 218714 w 228600"/>
                <a:gd name="connsiteY10" fmla="*/ 60956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8600" h="219075">
                  <a:moveTo>
                    <a:pt x="218714" y="60956"/>
                  </a:moveTo>
                  <a:cubicBezTo>
                    <a:pt x="187281" y="3902"/>
                    <a:pt x="125940" y="-671"/>
                    <a:pt x="68790" y="14760"/>
                  </a:cubicBezTo>
                  <a:cubicBezTo>
                    <a:pt x="51645" y="19332"/>
                    <a:pt x="76410" y="59337"/>
                    <a:pt x="91079" y="55336"/>
                  </a:cubicBezTo>
                  <a:cubicBezTo>
                    <a:pt x="116796" y="48383"/>
                    <a:pt x="193853" y="29714"/>
                    <a:pt x="195854" y="77911"/>
                  </a:cubicBezTo>
                  <a:cubicBezTo>
                    <a:pt x="197092" y="106676"/>
                    <a:pt x="163183" y="131251"/>
                    <a:pt x="141656" y="144110"/>
                  </a:cubicBezTo>
                  <a:cubicBezTo>
                    <a:pt x="121559" y="156111"/>
                    <a:pt x="82982" y="178495"/>
                    <a:pt x="59265" y="172970"/>
                  </a:cubicBezTo>
                  <a:cubicBezTo>
                    <a:pt x="14212" y="162397"/>
                    <a:pt x="65933" y="112486"/>
                    <a:pt x="81268" y="98199"/>
                  </a:cubicBezTo>
                  <a:cubicBezTo>
                    <a:pt x="93460" y="86864"/>
                    <a:pt x="64123" y="49526"/>
                    <a:pt x="53074" y="59813"/>
                  </a:cubicBezTo>
                  <a:cubicBezTo>
                    <a:pt x="17355" y="93055"/>
                    <a:pt x="-11220" y="136394"/>
                    <a:pt x="21546" y="182686"/>
                  </a:cubicBezTo>
                  <a:cubicBezTo>
                    <a:pt x="56884" y="232597"/>
                    <a:pt x="120130" y="210499"/>
                    <a:pt x="164802" y="185353"/>
                  </a:cubicBezTo>
                  <a:cubicBezTo>
                    <a:pt x="210332" y="159730"/>
                    <a:pt x="247479" y="113248"/>
                    <a:pt x="218714" y="609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067" name="Freihandform: Form 1066">
              <a:extLst>
                <a:ext uri="{FF2B5EF4-FFF2-40B4-BE49-F238E27FC236}">
                  <a16:creationId xmlns:a16="http://schemas.microsoft.com/office/drawing/2014/main" id="{422A4E94-E44A-C5B6-1D79-0EACB4DECE93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5589563" y="4541693"/>
              <a:ext cx="180975" cy="200025"/>
            </a:xfrm>
            <a:custGeom>
              <a:avLst/>
              <a:gdLst>
                <a:gd name="connsiteX0" fmla="*/ 67772 w 180975"/>
                <a:gd name="connsiteY0" fmla="*/ 193411 h 200025"/>
                <a:gd name="connsiteX1" fmla="*/ 176072 w 180975"/>
                <a:gd name="connsiteY1" fmla="*/ 137785 h 200025"/>
                <a:gd name="connsiteX2" fmla="*/ 15099 w 180975"/>
                <a:gd name="connsiteY2" fmla="*/ 40249 h 200025"/>
                <a:gd name="connsiteX3" fmla="*/ 45103 w 180975"/>
                <a:gd name="connsiteY3" fmla="*/ 77206 h 200025"/>
                <a:gd name="connsiteX4" fmla="*/ 144258 w 180975"/>
                <a:gd name="connsiteY4" fmla="*/ 101685 h 200025"/>
                <a:gd name="connsiteX5" fmla="*/ 103586 w 180975"/>
                <a:gd name="connsiteY5" fmla="*/ 151120 h 200025"/>
                <a:gd name="connsiteX6" fmla="*/ 44912 w 180975"/>
                <a:gd name="connsiteY6" fmla="*/ 130927 h 200025"/>
                <a:gd name="connsiteX7" fmla="*/ 12146 w 180975"/>
                <a:gd name="connsiteY7" fmla="*/ 98351 h 200025"/>
                <a:gd name="connsiteX8" fmla="*/ 67772 w 180975"/>
                <a:gd name="connsiteY8" fmla="*/ 193411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975" h="200025">
                  <a:moveTo>
                    <a:pt x="67772" y="193411"/>
                  </a:moveTo>
                  <a:cubicBezTo>
                    <a:pt x="111016" y="208651"/>
                    <a:pt x="163975" y="182267"/>
                    <a:pt x="176072" y="137785"/>
                  </a:cubicBezTo>
                  <a:cubicBezTo>
                    <a:pt x="199312" y="52155"/>
                    <a:pt x="76249" y="-45286"/>
                    <a:pt x="15099" y="40249"/>
                  </a:cubicBezTo>
                  <a:cubicBezTo>
                    <a:pt x="6336" y="52536"/>
                    <a:pt x="39007" y="85683"/>
                    <a:pt x="45103" y="77206"/>
                  </a:cubicBezTo>
                  <a:cubicBezTo>
                    <a:pt x="75297" y="34915"/>
                    <a:pt x="158260" y="33962"/>
                    <a:pt x="144258" y="101685"/>
                  </a:cubicBezTo>
                  <a:cubicBezTo>
                    <a:pt x="139781" y="123688"/>
                    <a:pt x="123398" y="141500"/>
                    <a:pt x="103586" y="151120"/>
                  </a:cubicBezTo>
                  <a:cubicBezTo>
                    <a:pt x="85108" y="160073"/>
                    <a:pt x="25767" y="166551"/>
                    <a:pt x="44912" y="130927"/>
                  </a:cubicBezTo>
                  <a:cubicBezTo>
                    <a:pt x="50913" y="119592"/>
                    <a:pt x="19004" y="85493"/>
                    <a:pt x="12146" y="98351"/>
                  </a:cubicBezTo>
                  <a:cubicBezTo>
                    <a:pt x="-7475" y="134832"/>
                    <a:pt x="34720" y="181790"/>
                    <a:pt x="67772" y="1934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</p:grpSp>
      <p:grpSp>
        <p:nvGrpSpPr>
          <p:cNvPr id="1068" name="Bausteine">
            <a:extLst>
              <a:ext uri="{FF2B5EF4-FFF2-40B4-BE49-F238E27FC236}">
                <a16:creationId xmlns:a16="http://schemas.microsoft.com/office/drawing/2014/main" id="{84B53359-E405-8FA8-3C9D-9F6A62020B80}"/>
              </a:ext>
            </a:extLst>
          </p:cNvPr>
          <p:cNvGrpSpPr>
            <a:grpSpLocks noChangeAspect="1"/>
          </p:cNvGrpSpPr>
          <p:nvPr>
            <p:custDataLst>
              <p:tags r:id="rId8"/>
            </p:custDataLst>
          </p:nvPr>
        </p:nvGrpSpPr>
        <p:grpSpPr>
          <a:xfrm>
            <a:off x="3446118" y="729067"/>
            <a:ext cx="214917" cy="137395"/>
            <a:chOff x="7405550" y="3531565"/>
            <a:chExt cx="3516230" cy="2247900"/>
          </a:xfrm>
          <a:solidFill>
            <a:srgbClr val="00ABF8"/>
          </a:solidFill>
        </p:grpSpPr>
        <p:sp>
          <p:nvSpPr>
            <p:cNvPr id="1069" name="Freihandform: Form 1068">
              <a:extLst>
                <a:ext uri="{FF2B5EF4-FFF2-40B4-BE49-F238E27FC236}">
                  <a16:creationId xmlns:a16="http://schemas.microsoft.com/office/drawing/2014/main" id="{E4B42723-5547-F775-40CA-50181DC88F32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9268791" y="4423438"/>
              <a:ext cx="266700" cy="1152525"/>
            </a:xfrm>
            <a:custGeom>
              <a:avLst/>
              <a:gdLst>
                <a:gd name="connsiteX0" fmla="*/ 256418 w 266700"/>
                <a:gd name="connsiteY0" fmla="*/ 1122485 h 1152525"/>
                <a:gd name="connsiteX1" fmla="*/ 120306 w 266700"/>
                <a:gd name="connsiteY1" fmla="*/ 1085623 h 1152525"/>
                <a:gd name="connsiteX2" fmla="*/ 79444 w 266700"/>
                <a:gd name="connsiteY2" fmla="*/ 1001422 h 1152525"/>
                <a:gd name="connsiteX3" fmla="*/ 77443 w 266700"/>
                <a:gd name="connsiteY3" fmla="*/ 925984 h 1152525"/>
                <a:gd name="connsiteX4" fmla="*/ 69442 w 266700"/>
                <a:gd name="connsiteY4" fmla="*/ 624327 h 1152525"/>
                <a:gd name="connsiteX5" fmla="*/ 53440 w 266700"/>
                <a:gd name="connsiteY5" fmla="*/ 20918 h 1152525"/>
                <a:gd name="connsiteX6" fmla="*/ 7149 w 266700"/>
                <a:gd name="connsiteY6" fmla="*/ 26062 h 1152525"/>
                <a:gd name="connsiteX7" fmla="*/ 25056 w 266700"/>
                <a:gd name="connsiteY7" fmla="*/ 704814 h 1152525"/>
                <a:gd name="connsiteX8" fmla="*/ 33914 w 266700"/>
                <a:gd name="connsiteY8" fmla="*/ 1032855 h 1152525"/>
                <a:gd name="connsiteX9" fmla="*/ 78491 w 266700"/>
                <a:gd name="connsiteY9" fmla="*/ 1109055 h 1152525"/>
                <a:gd name="connsiteX10" fmla="*/ 230224 w 266700"/>
                <a:gd name="connsiteY10" fmla="*/ 1152393 h 1152525"/>
                <a:gd name="connsiteX11" fmla="*/ 256418 w 266700"/>
                <a:gd name="connsiteY11" fmla="*/ 1122485 h 115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6700" h="1152525">
                  <a:moveTo>
                    <a:pt x="256418" y="1122485"/>
                  </a:moveTo>
                  <a:cubicBezTo>
                    <a:pt x="211460" y="1114484"/>
                    <a:pt x="161835" y="1105435"/>
                    <a:pt x="120306" y="1085623"/>
                  </a:cubicBezTo>
                  <a:cubicBezTo>
                    <a:pt x="78777" y="1065811"/>
                    <a:pt x="81158" y="1041808"/>
                    <a:pt x="79444" y="1001422"/>
                  </a:cubicBezTo>
                  <a:cubicBezTo>
                    <a:pt x="78396" y="976276"/>
                    <a:pt x="78110" y="951130"/>
                    <a:pt x="77443" y="925984"/>
                  </a:cubicBezTo>
                  <a:lnTo>
                    <a:pt x="69442" y="624327"/>
                  </a:lnTo>
                  <a:lnTo>
                    <a:pt x="53440" y="20918"/>
                  </a:lnTo>
                  <a:cubicBezTo>
                    <a:pt x="52869" y="-2132"/>
                    <a:pt x="6578" y="6631"/>
                    <a:pt x="7149" y="26062"/>
                  </a:cubicBezTo>
                  <a:cubicBezTo>
                    <a:pt x="13118" y="252312"/>
                    <a:pt x="19087" y="478563"/>
                    <a:pt x="25056" y="704814"/>
                  </a:cubicBezTo>
                  <a:cubicBezTo>
                    <a:pt x="28009" y="813970"/>
                    <a:pt x="26961" y="923889"/>
                    <a:pt x="33914" y="1032855"/>
                  </a:cubicBezTo>
                  <a:cubicBezTo>
                    <a:pt x="36200" y="1068383"/>
                    <a:pt x="45535" y="1092481"/>
                    <a:pt x="78491" y="1109055"/>
                  </a:cubicBezTo>
                  <a:cubicBezTo>
                    <a:pt x="124116" y="1132581"/>
                    <a:pt x="180218" y="1143440"/>
                    <a:pt x="230224" y="1152393"/>
                  </a:cubicBezTo>
                  <a:cubicBezTo>
                    <a:pt x="248893" y="1156299"/>
                    <a:pt x="284041" y="1127724"/>
                    <a:pt x="256418" y="11224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070" name="Freihandform: Form 1069">
              <a:extLst>
                <a:ext uri="{FF2B5EF4-FFF2-40B4-BE49-F238E27FC236}">
                  <a16:creationId xmlns:a16="http://schemas.microsoft.com/office/drawing/2014/main" id="{974C51D4-6F23-C60A-AB3E-C15E606C249A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7483255" y="3531565"/>
              <a:ext cx="3438525" cy="2247900"/>
            </a:xfrm>
            <a:custGeom>
              <a:avLst/>
              <a:gdLst>
                <a:gd name="connsiteX0" fmla="*/ 3433557 w 3438525"/>
                <a:gd name="connsiteY0" fmla="*/ 862404 h 2247900"/>
                <a:gd name="connsiteX1" fmla="*/ 3429271 w 3438525"/>
                <a:gd name="connsiteY1" fmla="*/ 856403 h 2247900"/>
                <a:gd name="connsiteX2" fmla="*/ 3429271 w 3438525"/>
                <a:gd name="connsiteY2" fmla="*/ 855546 h 2247900"/>
                <a:gd name="connsiteX3" fmla="*/ 3381646 w 3438525"/>
                <a:gd name="connsiteY3" fmla="*/ 859356 h 2247900"/>
                <a:gd name="connsiteX4" fmla="*/ 3381646 w 3438525"/>
                <a:gd name="connsiteY4" fmla="*/ 860118 h 2247900"/>
                <a:gd name="connsiteX5" fmla="*/ 3339450 w 3438525"/>
                <a:gd name="connsiteY5" fmla="*/ 885644 h 2247900"/>
                <a:gd name="connsiteX6" fmla="*/ 3311732 w 3438525"/>
                <a:gd name="connsiteY6" fmla="*/ 888978 h 2247900"/>
                <a:gd name="connsiteX7" fmla="*/ 2898252 w 3438525"/>
                <a:gd name="connsiteY7" fmla="*/ 1286647 h 2247900"/>
                <a:gd name="connsiteX8" fmla="*/ 2887489 w 3438525"/>
                <a:gd name="connsiteY8" fmla="*/ 1271121 h 2247900"/>
                <a:gd name="connsiteX9" fmla="*/ 2657650 w 3438525"/>
                <a:gd name="connsiteY9" fmla="*/ 1169870 h 2247900"/>
                <a:gd name="connsiteX10" fmla="*/ 2458959 w 3438525"/>
                <a:gd name="connsiteY10" fmla="*/ 1228259 h 2247900"/>
                <a:gd name="connsiteX11" fmla="*/ 2460293 w 3438525"/>
                <a:gd name="connsiteY11" fmla="*/ 1222068 h 2247900"/>
                <a:gd name="connsiteX12" fmla="*/ 2452768 w 3438525"/>
                <a:gd name="connsiteY12" fmla="*/ 942128 h 2247900"/>
                <a:gd name="connsiteX13" fmla="*/ 2436099 w 3438525"/>
                <a:gd name="connsiteY13" fmla="*/ 892217 h 2247900"/>
                <a:gd name="connsiteX14" fmla="*/ 2448767 w 3438525"/>
                <a:gd name="connsiteY14" fmla="*/ 883930 h 2247900"/>
                <a:gd name="connsiteX15" fmla="*/ 2420192 w 3438525"/>
                <a:gd name="connsiteY15" fmla="*/ 803158 h 2247900"/>
                <a:gd name="connsiteX16" fmla="*/ 2158921 w 3438525"/>
                <a:gd name="connsiteY16" fmla="*/ 565033 h 2247900"/>
                <a:gd name="connsiteX17" fmla="*/ 1673718 w 3438525"/>
                <a:gd name="connsiteY17" fmla="*/ 44778 h 2247900"/>
                <a:gd name="connsiteX18" fmla="*/ 1660669 w 3438525"/>
                <a:gd name="connsiteY18" fmla="*/ 40872 h 2247900"/>
                <a:gd name="connsiteX19" fmla="*/ 1444451 w 3438525"/>
                <a:gd name="connsiteY19" fmla="*/ 73067 h 2247900"/>
                <a:gd name="connsiteX20" fmla="*/ 1168226 w 3438525"/>
                <a:gd name="connsiteY20" fmla="*/ 335862 h 2247900"/>
                <a:gd name="connsiteX21" fmla="*/ 881333 w 3438525"/>
                <a:gd name="connsiteY21" fmla="*/ 559413 h 2247900"/>
                <a:gd name="connsiteX22" fmla="*/ 719884 w 3438525"/>
                <a:gd name="connsiteY22" fmla="*/ 785156 h 2247900"/>
                <a:gd name="connsiteX23" fmla="*/ 721123 w 3438525"/>
                <a:gd name="connsiteY23" fmla="*/ 793538 h 2247900"/>
                <a:gd name="connsiteX24" fmla="*/ 710645 w 3438525"/>
                <a:gd name="connsiteY24" fmla="*/ 795633 h 2247900"/>
                <a:gd name="connsiteX25" fmla="*/ 720170 w 3438525"/>
                <a:gd name="connsiteY25" fmla="*/ 806873 h 2247900"/>
                <a:gd name="connsiteX26" fmla="*/ 705216 w 3438525"/>
                <a:gd name="connsiteY26" fmla="*/ 883073 h 2247900"/>
                <a:gd name="connsiteX27" fmla="*/ 705978 w 3438525"/>
                <a:gd name="connsiteY27" fmla="*/ 898122 h 2247900"/>
                <a:gd name="connsiteX28" fmla="*/ 589201 w 3438525"/>
                <a:gd name="connsiteY28" fmla="*/ 838781 h 2247900"/>
                <a:gd name="connsiteX29" fmla="*/ 560626 w 3438525"/>
                <a:gd name="connsiteY29" fmla="*/ 874310 h 2247900"/>
                <a:gd name="connsiteX30" fmla="*/ 740554 w 3438525"/>
                <a:gd name="connsiteY30" fmla="*/ 972894 h 2247900"/>
                <a:gd name="connsiteX31" fmla="*/ 510525 w 3438525"/>
                <a:gd name="connsiteY31" fmla="*/ 1563444 h 2247900"/>
                <a:gd name="connsiteX32" fmla="*/ 268209 w 3438525"/>
                <a:gd name="connsiteY32" fmla="*/ 2173996 h 2247900"/>
                <a:gd name="connsiteX33" fmla="*/ 267637 w 3438525"/>
                <a:gd name="connsiteY33" fmla="*/ 2176568 h 2247900"/>
                <a:gd name="connsiteX34" fmla="*/ 42562 w 3438525"/>
                <a:gd name="connsiteY34" fmla="*/ 2081318 h 2247900"/>
                <a:gd name="connsiteX35" fmla="*/ 17130 w 3438525"/>
                <a:gd name="connsiteY35" fmla="*/ 2112179 h 2247900"/>
                <a:gd name="connsiteX36" fmla="*/ 248778 w 3438525"/>
                <a:gd name="connsiteY36" fmla="*/ 2210858 h 2247900"/>
                <a:gd name="connsiteX37" fmla="*/ 280496 w 3438525"/>
                <a:gd name="connsiteY37" fmla="*/ 2204286 h 2247900"/>
                <a:gd name="connsiteX38" fmla="*/ 296593 w 3438525"/>
                <a:gd name="connsiteY38" fmla="*/ 2210382 h 2247900"/>
                <a:gd name="connsiteX39" fmla="*/ 538814 w 3438525"/>
                <a:gd name="connsiteY39" fmla="*/ 1599829 h 2247900"/>
                <a:gd name="connsiteX40" fmla="*/ 712074 w 3438525"/>
                <a:gd name="connsiteY40" fmla="*/ 1163584 h 2247900"/>
                <a:gd name="connsiteX41" fmla="*/ 690833 w 3438525"/>
                <a:gd name="connsiteY41" fmla="*/ 1606592 h 2247900"/>
                <a:gd name="connsiteX42" fmla="*/ 679594 w 3438525"/>
                <a:gd name="connsiteY42" fmla="*/ 1845669 h 2247900"/>
                <a:gd name="connsiteX43" fmla="*/ 724837 w 3438525"/>
                <a:gd name="connsiteY43" fmla="*/ 2003880 h 2247900"/>
                <a:gd name="connsiteX44" fmla="*/ 756651 w 3438525"/>
                <a:gd name="connsiteY44" fmla="*/ 2016929 h 2247900"/>
                <a:gd name="connsiteX45" fmla="*/ 772558 w 3438525"/>
                <a:gd name="connsiteY45" fmla="*/ 2062077 h 2247900"/>
                <a:gd name="connsiteX46" fmla="*/ 870094 w 3438525"/>
                <a:gd name="connsiteY46" fmla="*/ 2095415 h 2247900"/>
                <a:gd name="connsiteX47" fmla="*/ 1083644 w 3438525"/>
                <a:gd name="connsiteY47" fmla="*/ 2073317 h 2247900"/>
                <a:gd name="connsiteX48" fmla="*/ 1095265 w 3438525"/>
                <a:gd name="connsiteY48" fmla="*/ 2065792 h 2247900"/>
                <a:gd name="connsiteX49" fmla="*/ 1178037 w 3438525"/>
                <a:gd name="connsiteY49" fmla="*/ 2070174 h 2247900"/>
                <a:gd name="connsiteX50" fmla="*/ 1451119 w 3438525"/>
                <a:gd name="connsiteY50" fmla="*/ 2079699 h 2247900"/>
                <a:gd name="connsiteX51" fmla="*/ 1589422 w 3438525"/>
                <a:gd name="connsiteY51" fmla="*/ 2078365 h 2247900"/>
                <a:gd name="connsiteX52" fmla="*/ 1679337 w 3438525"/>
                <a:gd name="connsiteY52" fmla="*/ 2056267 h 2247900"/>
                <a:gd name="connsiteX53" fmla="*/ 1708675 w 3438525"/>
                <a:gd name="connsiteY53" fmla="*/ 1990831 h 2247900"/>
                <a:gd name="connsiteX54" fmla="*/ 1717723 w 3438525"/>
                <a:gd name="connsiteY54" fmla="*/ 1857481 h 2247900"/>
                <a:gd name="connsiteX55" fmla="*/ 1735821 w 3438525"/>
                <a:gd name="connsiteY55" fmla="*/ 1579541 h 2247900"/>
                <a:gd name="connsiteX56" fmla="*/ 1714009 w 3438525"/>
                <a:gd name="connsiteY56" fmla="*/ 1447429 h 2247900"/>
                <a:gd name="connsiteX57" fmla="*/ 1720771 w 3438525"/>
                <a:gd name="connsiteY57" fmla="*/ 1446191 h 2247900"/>
                <a:gd name="connsiteX58" fmla="*/ 1735630 w 3438525"/>
                <a:gd name="connsiteY58" fmla="*/ 1433237 h 2247900"/>
                <a:gd name="connsiteX59" fmla="*/ 1737726 w 3438525"/>
                <a:gd name="connsiteY59" fmla="*/ 1426855 h 2247900"/>
                <a:gd name="connsiteX60" fmla="*/ 1732392 w 3438525"/>
                <a:gd name="connsiteY60" fmla="*/ 1421616 h 2247900"/>
                <a:gd name="connsiteX61" fmla="*/ 1724391 w 3438525"/>
                <a:gd name="connsiteY61" fmla="*/ 1413806 h 2247900"/>
                <a:gd name="connsiteX62" fmla="*/ 1416448 w 3438525"/>
                <a:gd name="connsiteY62" fmla="*/ 1082812 h 2247900"/>
                <a:gd name="connsiteX63" fmla="*/ 1192229 w 3438525"/>
                <a:gd name="connsiteY63" fmla="*/ 843163 h 2247900"/>
                <a:gd name="connsiteX64" fmla="*/ 1322245 w 3438525"/>
                <a:gd name="connsiteY64" fmla="*/ 836876 h 2247900"/>
                <a:gd name="connsiteX65" fmla="*/ 1309101 w 3438525"/>
                <a:gd name="connsiteY65" fmla="*/ 818970 h 2247900"/>
                <a:gd name="connsiteX66" fmla="*/ 1244902 w 3438525"/>
                <a:gd name="connsiteY66" fmla="*/ 806968 h 2247900"/>
                <a:gd name="connsiteX67" fmla="*/ 944293 w 3438525"/>
                <a:gd name="connsiteY67" fmla="*/ 816493 h 2247900"/>
                <a:gd name="connsiteX68" fmla="*/ 785988 w 3438525"/>
                <a:gd name="connsiteY68" fmla="*/ 791633 h 2247900"/>
                <a:gd name="connsiteX69" fmla="*/ 1625141 w 3438525"/>
                <a:gd name="connsiteY69" fmla="*/ 59446 h 2247900"/>
                <a:gd name="connsiteX70" fmla="*/ 1629713 w 3438525"/>
                <a:gd name="connsiteY70" fmla="*/ 63637 h 2247900"/>
                <a:gd name="connsiteX71" fmla="*/ 1649524 w 3438525"/>
                <a:gd name="connsiteY71" fmla="*/ 70590 h 2247900"/>
                <a:gd name="connsiteX72" fmla="*/ 2027857 w 3438525"/>
                <a:gd name="connsiteY72" fmla="*/ 474927 h 2247900"/>
                <a:gd name="connsiteX73" fmla="*/ 2208833 w 3438525"/>
                <a:gd name="connsiteY73" fmla="*/ 670475 h 2247900"/>
                <a:gd name="connsiteX74" fmla="*/ 2311798 w 3438525"/>
                <a:gd name="connsiteY74" fmla="*/ 762772 h 2247900"/>
                <a:gd name="connsiteX75" fmla="*/ 2366567 w 3438525"/>
                <a:gd name="connsiteY75" fmla="*/ 805254 h 2247900"/>
                <a:gd name="connsiteX76" fmla="*/ 2389331 w 3438525"/>
                <a:gd name="connsiteY76" fmla="*/ 821732 h 2247900"/>
                <a:gd name="connsiteX77" fmla="*/ 2405238 w 3438525"/>
                <a:gd name="connsiteY77" fmla="*/ 838115 h 2247900"/>
                <a:gd name="connsiteX78" fmla="*/ 2419526 w 3438525"/>
                <a:gd name="connsiteY78" fmla="*/ 873357 h 2247900"/>
                <a:gd name="connsiteX79" fmla="*/ 2412953 w 3438525"/>
                <a:gd name="connsiteY79" fmla="*/ 870976 h 2247900"/>
                <a:gd name="connsiteX80" fmla="*/ 2344659 w 3438525"/>
                <a:gd name="connsiteY80" fmla="*/ 857355 h 2247900"/>
                <a:gd name="connsiteX81" fmla="*/ 2215595 w 3438525"/>
                <a:gd name="connsiteY81" fmla="*/ 868881 h 2247900"/>
                <a:gd name="connsiteX82" fmla="*/ 2082245 w 3438525"/>
                <a:gd name="connsiteY82" fmla="*/ 861070 h 2247900"/>
                <a:gd name="connsiteX83" fmla="*/ 1971850 w 3438525"/>
                <a:gd name="connsiteY83" fmla="*/ 854307 h 2247900"/>
                <a:gd name="connsiteX84" fmla="*/ 1970136 w 3438525"/>
                <a:gd name="connsiteY84" fmla="*/ 845925 h 2247900"/>
                <a:gd name="connsiteX85" fmla="*/ 1968421 w 3438525"/>
                <a:gd name="connsiteY85" fmla="*/ 837639 h 2247900"/>
                <a:gd name="connsiteX86" fmla="*/ 1867933 w 3438525"/>
                <a:gd name="connsiteY86" fmla="*/ 629898 h 2247900"/>
                <a:gd name="connsiteX87" fmla="*/ 1673623 w 3438525"/>
                <a:gd name="connsiteY87" fmla="*/ 491500 h 2247900"/>
                <a:gd name="connsiteX88" fmla="*/ 1274906 w 3438525"/>
                <a:gd name="connsiteY88" fmla="*/ 778203 h 2247900"/>
                <a:gd name="connsiteX89" fmla="*/ 1310625 w 3438525"/>
                <a:gd name="connsiteY89" fmla="*/ 807635 h 2247900"/>
                <a:gd name="connsiteX90" fmla="*/ 1598089 w 3438525"/>
                <a:gd name="connsiteY90" fmla="*/ 538744 h 2247900"/>
                <a:gd name="connsiteX91" fmla="*/ 1737535 w 3438525"/>
                <a:gd name="connsiteY91" fmla="*/ 635709 h 2247900"/>
                <a:gd name="connsiteX92" fmla="*/ 1790590 w 3438525"/>
                <a:gd name="connsiteY92" fmla="*/ 799824 h 2247900"/>
                <a:gd name="connsiteX93" fmla="*/ 1854122 w 3438525"/>
                <a:gd name="connsiteY93" fmla="*/ 859165 h 2247900"/>
                <a:gd name="connsiteX94" fmla="*/ 1842977 w 3438525"/>
                <a:gd name="connsiteY94" fmla="*/ 860499 h 2247900"/>
                <a:gd name="connsiteX95" fmla="*/ 1856503 w 3438525"/>
                <a:gd name="connsiteY95" fmla="*/ 893646 h 2247900"/>
                <a:gd name="connsiteX96" fmla="*/ 2260268 w 3438525"/>
                <a:gd name="connsiteY96" fmla="*/ 902218 h 2247900"/>
                <a:gd name="connsiteX97" fmla="*/ 2354184 w 3438525"/>
                <a:gd name="connsiteY97" fmla="*/ 891455 h 2247900"/>
                <a:gd name="connsiteX98" fmla="*/ 2401809 w 3438525"/>
                <a:gd name="connsiteY98" fmla="*/ 916030 h 2247900"/>
                <a:gd name="connsiteX99" fmla="*/ 2405809 w 3438525"/>
                <a:gd name="connsiteY99" fmla="*/ 961273 h 2247900"/>
                <a:gd name="connsiteX100" fmla="*/ 2407048 w 3438525"/>
                <a:gd name="connsiteY100" fmla="*/ 1007946 h 2247900"/>
                <a:gd name="connsiteX101" fmla="*/ 2412763 w 3438525"/>
                <a:gd name="connsiteY101" fmla="*/ 1222544 h 2247900"/>
                <a:gd name="connsiteX102" fmla="*/ 2440480 w 3438525"/>
                <a:gd name="connsiteY102" fmla="*/ 1239022 h 2247900"/>
                <a:gd name="connsiteX103" fmla="*/ 2397523 w 3438525"/>
                <a:gd name="connsiteY103" fmla="*/ 1265025 h 2247900"/>
                <a:gd name="connsiteX104" fmla="*/ 2395142 w 3438525"/>
                <a:gd name="connsiteY104" fmla="*/ 1268645 h 2247900"/>
                <a:gd name="connsiteX105" fmla="*/ 2225787 w 3438525"/>
                <a:gd name="connsiteY105" fmla="*/ 1589923 h 2247900"/>
                <a:gd name="connsiteX106" fmla="*/ 2316275 w 3438525"/>
                <a:gd name="connsiteY106" fmla="*/ 1792806 h 2247900"/>
                <a:gd name="connsiteX107" fmla="*/ 1961278 w 3438525"/>
                <a:gd name="connsiteY107" fmla="*/ 2108178 h 2247900"/>
                <a:gd name="connsiteX108" fmla="*/ 1996996 w 3438525"/>
                <a:gd name="connsiteY108" fmla="*/ 2132943 h 2247900"/>
                <a:gd name="connsiteX109" fmla="*/ 2011474 w 3438525"/>
                <a:gd name="connsiteY109" fmla="*/ 2139801 h 2247900"/>
                <a:gd name="connsiteX110" fmla="*/ 3271155 w 3438525"/>
                <a:gd name="connsiteY110" fmla="*/ 2249434 h 2247900"/>
                <a:gd name="connsiteX111" fmla="*/ 3234294 w 3438525"/>
                <a:gd name="connsiteY111" fmla="*/ 2221907 h 2247900"/>
                <a:gd name="connsiteX112" fmla="*/ 2020999 w 3438525"/>
                <a:gd name="connsiteY112" fmla="*/ 2114179 h 2247900"/>
                <a:gd name="connsiteX113" fmla="*/ 2347993 w 3438525"/>
                <a:gd name="connsiteY113" fmla="*/ 1823095 h 2247900"/>
                <a:gd name="connsiteX114" fmla="*/ 2471532 w 3438525"/>
                <a:gd name="connsiteY114" fmla="*/ 1887103 h 2247900"/>
                <a:gd name="connsiteX115" fmla="*/ 2809765 w 3438525"/>
                <a:gd name="connsiteY115" fmla="*/ 1800807 h 2247900"/>
                <a:gd name="connsiteX116" fmla="*/ 2869772 w 3438525"/>
                <a:gd name="connsiteY116" fmla="*/ 1417330 h 2247900"/>
                <a:gd name="connsiteX117" fmla="*/ 2668223 w 3438525"/>
                <a:gd name="connsiteY117" fmla="*/ 1282361 h 2247900"/>
                <a:gd name="connsiteX118" fmla="*/ 2470865 w 3438525"/>
                <a:gd name="connsiteY118" fmla="*/ 1260930 h 2247900"/>
                <a:gd name="connsiteX119" fmla="*/ 2470865 w 3438525"/>
                <a:gd name="connsiteY119" fmla="*/ 1260930 h 2247900"/>
                <a:gd name="connsiteX120" fmla="*/ 2642792 w 3438525"/>
                <a:gd name="connsiteY120" fmla="*/ 1191207 h 2247900"/>
                <a:gd name="connsiteX121" fmla="*/ 2885774 w 3438525"/>
                <a:gd name="connsiteY121" fmla="*/ 1288552 h 2247900"/>
                <a:gd name="connsiteX122" fmla="*/ 2893108 w 3438525"/>
                <a:gd name="connsiteY122" fmla="*/ 1292553 h 2247900"/>
                <a:gd name="connsiteX123" fmla="*/ 2867105 w 3438525"/>
                <a:gd name="connsiteY123" fmla="*/ 1317508 h 2247900"/>
                <a:gd name="connsiteX124" fmla="*/ 2906634 w 3438525"/>
                <a:gd name="connsiteY124" fmla="*/ 1334939 h 2247900"/>
                <a:gd name="connsiteX125" fmla="*/ 3307541 w 3438525"/>
                <a:gd name="connsiteY125" fmla="*/ 949462 h 2247900"/>
                <a:gd name="connsiteX126" fmla="*/ 3251344 w 3438525"/>
                <a:gd name="connsiteY126" fmla="*/ 2213144 h 2247900"/>
                <a:gd name="connsiteX127" fmla="*/ 3263441 w 3438525"/>
                <a:gd name="connsiteY127" fmla="*/ 2226574 h 2247900"/>
                <a:gd name="connsiteX128" fmla="*/ 3258392 w 3438525"/>
                <a:gd name="connsiteY128" fmla="*/ 2235337 h 2247900"/>
                <a:gd name="connsiteX129" fmla="*/ 3306017 w 3438525"/>
                <a:gd name="connsiteY129" fmla="*/ 2237242 h 2247900"/>
                <a:gd name="connsiteX130" fmla="*/ 3361548 w 3438525"/>
                <a:gd name="connsiteY130" fmla="*/ 2141992 h 2247900"/>
                <a:gd name="connsiteX131" fmla="*/ 3385170 w 3438525"/>
                <a:gd name="connsiteY131" fmla="*/ 2128372 h 2247900"/>
                <a:gd name="connsiteX132" fmla="*/ 3386313 w 3438525"/>
                <a:gd name="connsiteY132" fmla="*/ 2099320 h 2247900"/>
                <a:gd name="connsiteX133" fmla="*/ 3389932 w 3438525"/>
                <a:gd name="connsiteY133" fmla="*/ 2093129 h 2247900"/>
                <a:gd name="connsiteX134" fmla="*/ 3386599 w 3438525"/>
                <a:gd name="connsiteY134" fmla="*/ 2092557 h 2247900"/>
                <a:gd name="connsiteX135" fmla="*/ 3429557 w 3438525"/>
                <a:gd name="connsiteY135" fmla="*/ 868309 h 2247900"/>
                <a:gd name="connsiteX136" fmla="*/ 910575 w 3438525"/>
                <a:gd name="connsiteY136" fmla="*/ 592180 h 2247900"/>
                <a:gd name="connsiteX137" fmla="*/ 1150605 w 3438525"/>
                <a:gd name="connsiteY137" fmla="*/ 408537 h 2247900"/>
                <a:gd name="connsiteX138" fmla="*/ 1376157 w 3438525"/>
                <a:gd name="connsiteY138" fmla="*/ 206417 h 2247900"/>
                <a:gd name="connsiteX139" fmla="*/ 1577706 w 3438525"/>
                <a:gd name="connsiteY139" fmla="*/ 43254 h 2247900"/>
                <a:gd name="connsiteX140" fmla="*/ 782559 w 3438525"/>
                <a:gd name="connsiteY140" fmla="*/ 738579 h 2247900"/>
                <a:gd name="connsiteX141" fmla="*/ 910575 w 3438525"/>
                <a:gd name="connsiteY141" fmla="*/ 592180 h 2247900"/>
                <a:gd name="connsiteX142" fmla="*/ 1688862 w 3438525"/>
                <a:gd name="connsiteY142" fmla="*/ 1611355 h 2247900"/>
                <a:gd name="connsiteX143" fmla="*/ 1674575 w 3438525"/>
                <a:gd name="connsiteY143" fmla="*/ 1825572 h 2247900"/>
                <a:gd name="connsiteX144" fmla="*/ 1667146 w 3438525"/>
                <a:gd name="connsiteY144" fmla="*/ 1937300 h 2247900"/>
                <a:gd name="connsiteX145" fmla="*/ 1621235 w 3438525"/>
                <a:gd name="connsiteY145" fmla="*/ 2034360 h 2247900"/>
                <a:gd name="connsiteX146" fmla="*/ 1405684 w 3438525"/>
                <a:gd name="connsiteY146" fmla="*/ 2036360 h 2247900"/>
                <a:gd name="connsiteX147" fmla="*/ 1181180 w 3438525"/>
                <a:gd name="connsiteY147" fmla="*/ 2026835 h 2247900"/>
                <a:gd name="connsiteX148" fmla="*/ 1087645 w 3438525"/>
                <a:gd name="connsiteY148" fmla="*/ 2019215 h 2247900"/>
                <a:gd name="connsiteX149" fmla="*/ 1069261 w 3438525"/>
                <a:gd name="connsiteY149" fmla="*/ 1904915 h 2247900"/>
                <a:gd name="connsiteX150" fmla="*/ 1112886 w 3438525"/>
                <a:gd name="connsiteY150" fmla="*/ 1455049 h 2247900"/>
                <a:gd name="connsiteX151" fmla="*/ 1113362 w 3438525"/>
                <a:gd name="connsiteY151" fmla="*/ 1450382 h 2247900"/>
                <a:gd name="connsiteX152" fmla="*/ 1118029 w 3438525"/>
                <a:gd name="connsiteY152" fmla="*/ 1453906 h 2247900"/>
                <a:gd name="connsiteX153" fmla="*/ 1228900 w 3438525"/>
                <a:gd name="connsiteY153" fmla="*/ 1454478 h 2247900"/>
                <a:gd name="connsiteX154" fmla="*/ 1394445 w 3438525"/>
                <a:gd name="connsiteY154" fmla="*/ 1446096 h 2247900"/>
                <a:gd name="connsiteX155" fmla="*/ 1663526 w 3438525"/>
                <a:gd name="connsiteY155" fmla="*/ 1455621 h 2247900"/>
                <a:gd name="connsiteX156" fmla="*/ 1688862 w 3438525"/>
                <a:gd name="connsiteY156" fmla="*/ 1611355 h 2247900"/>
                <a:gd name="connsiteX157" fmla="*/ 1395207 w 3438525"/>
                <a:gd name="connsiteY157" fmla="*/ 1126341 h 2247900"/>
                <a:gd name="connsiteX158" fmla="*/ 1660764 w 3438525"/>
                <a:gd name="connsiteY158" fmla="*/ 1410853 h 2247900"/>
                <a:gd name="connsiteX159" fmla="*/ 1653049 w 3438525"/>
                <a:gd name="connsiteY159" fmla="*/ 1419044 h 2247900"/>
                <a:gd name="connsiteX160" fmla="*/ 1424449 w 3438525"/>
                <a:gd name="connsiteY160" fmla="*/ 1411996 h 2247900"/>
                <a:gd name="connsiteX161" fmla="*/ 1294814 w 3438525"/>
                <a:gd name="connsiteY161" fmla="*/ 1408472 h 2247900"/>
                <a:gd name="connsiteX162" fmla="*/ 1229853 w 3438525"/>
                <a:gd name="connsiteY162" fmla="*/ 1415425 h 2247900"/>
                <a:gd name="connsiteX163" fmla="*/ 1152224 w 3438525"/>
                <a:gd name="connsiteY163" fmla="*/ 1425426 h 2247900"/>
                <a:gd name="connsiteX164" fmla="*/ 1116982 w 3438525"/>
                <a:gd name="connsiteY164" fmla="*/ 1314174 h 2247900"/>
                <a:gd name="connsiteX165" fmla="*/ 1111743 w 3438525"/>
                <a:gd name="connsiteY165" fmla="*/ 1155107 h 2247900"/>
                <a:gd name="connsiteX166" fmla="*/ 1101456 w 3438525"/>
                <a:gd name="connsiteY166" fmla="*/ 846497 h 2247900"/>
                <a:gd name="connsiteX167" fmla="*/ 1119077 w 3438525"/>
                <a:gd name="connsiteY167" fmla="*/ 846497 h 2247900"/>
                <a:gd name="connsiteX168" fmla="*/ 1395207 w 3438525"/>
                <a:gd name="connsiteY168" fmla="*/ 1126341 h 2247900"/>
                <a:gd name="connsiteX169" fmla="*/ 932292 w 3438525"/>
                <a:gd name="connsiteY169" fmla="*/ 845925 h 2247900"/>
                <a:gd name="connsiteX170" fmla="*/ 1053926 w 3438525"/>
                <a:gd name="connsiteY170" fmla="*/ 847354 h 2247900"/>
                <a:gd name="connsiteX171" fmla="*/ 1055164 w 3438525"/>
                <a:gd name="connsiteY171" fmla="*/ 847354 h 2247900"/>
                <a:gd name="connsiteX172" fmla="*/ 1067166 w 3438525"/>
                <a:gd name="connsiteY172" fmla="*/ 1208542 h 2247900"/>
                <a:gd name="connsiteX173" fmla="*/ 1074691 w 3438525"/>
                <a:gd name="connsiteY173" fmla="*/ 1374944 h 2247900"/>
                <a:gd name="connsiteX174" fmla="*/ 1094979 w 3438525"/>
                <a:gd name="connsiteY174" fmla="*/ 1430760 h 2247900"/>
                <a:gd name="connsiteX175" fmla="*/ 1068690 w 3438525"/>
                <a:gd name="connsiteY175" fmla="*/ 1448667 h 2247900"/>
                <a:gd name="connsiteX176" fmla="*/ 1029066 w 3438525"/>
                <a:gd name="connsiteY176" fmla="*/ 1726131 h 2247900"/>
                <a:gd name="connsiteX177" fmla="*/ 1026970 w 3438525"/>
                <a:gd name="connsiteY177" fmla="*/ 2001594 h 2247900"/>
                <a:gd name="connsiteX178" fmla="*/ 1038972 w 3438525"/>
                <a:gd name="connsiteY178" fmla="*/ 2036169 h 2247900"/>
                <a:gd name="connsiteX179" fmla="*/ 893811 w 3438525"/>
                <a:gd name="connsiteY179" fmla="*/ 2051505 h 2247900"/>
                <a:gd name="connsiteX180" fmla="*/ 800656 w 3438525"/>
                <a:gd name="connsiteY180" fmla="*/ 2036741 h 2247900"/>
                <a:gd name="connsiteX181" fmla="*/ 801133 w 3438525"/>
                <a:gd name="connsiteY181" fmla="*/ 1951587 h 2247900"/>
                <a:gd name="connsiteX182" fmla="*/ 827612 w 3438525"/>
                <a:gd name="connsiteY182" fmla="*/ 1585256 h 2247900"/>
                <a:gd name="connsiteX183" fmla="*/ 857044 w 3438525"/>
                <a:gd name="connsiteY183" fmla="*/ 855546 h 2247900"/>
                <a:gd name="connsiteX184" fmla="*/ 816277 w 3438525"/>
                <a:gd name="connsiteY184" fmla="*/ 846021 h 2247900"/>
                <a:gd name="connsiteX185" fmla="*/ 776844 w 3438525"/>
                <a:gd name="connsiteY185" fmla="*/ 1725178 h 2247900"/>
                <a:gd name="connsiteX186" fmla="*/ 760937 w 3438525"/>
                <a:gd name="connsiteY186" fmla="*/ 1931775 h 2247900"/>
                <a:gd name="connsiteX187" fmla="*/ 756556 w 3438525"/>
                <a:gd name="connsiteY187" fmla="*/ 2003880 h 2247900"/>
                <a:gd name="connsiteX188" fmla="*/ 725218 w 3438525"/>
                <a:gd name="connsiteY188" fmla="*/ 1822905 h 2247900"/>
                <a:gd name="connsiteX189" fmla="*/ 736553 w 3438525"/>
                <a:gd name="connsiteY189" fmla="*/ 1586494 h 2247900"/>
                <a:gd name="connsiteX190" fmla="*/ 758842 w 3438525"/>
                <a:gd name="connsiteY190" fmla="*/ 1123103 h 2247900"/>
                <a:gd name="connsiteX191" fmla="*/ 735601 w 3438525"/>
                <a:gd name="connsiteY191" fmla="*/ 1104053 h 2247900"/>
                <a:gd name="connsiteX192" fmla="*/ 776749 w 3438525"/>
                <a:gd name="connsiteY192" fmla="*/ 989753 h 2247900"/>
                <a:gd name="connsiteX193" fmla="*/ 775606 w 3438525"/>
                <a:gd name="connsiteY193" fmla="*/ 978228 h 2247900"/>
                <a:gd name="connsiteX194" fmla="*/ 780178 w 3438525"/>
                <a:gd name="connsiteY194" fmla="*/ 943557 h 2247900"/>
                <a:gd name="connsiteX195" fmla="*/ 735029 w 3438525"/>
                <a:gd name="connsiteY195" fmla="*/ 914315 h 2247900"/>
                <a:gd name="connsiteX196" fmla="*/ 747507 w 3438525"/>
                <a:gd name="connsiteY196" fmla="*/ 902790 h 2247900"/>
                <a:gd name="connsiteX197" fmla="*/ 762842 w 3438525"/>
                <a:gd name="connsiteY197" fmla="*/ 824208 h 2247900"/>
                <a:gd name="connsiteX198" fmla="*/ 762842 w 3438525"/>
                <a:gd name="connsiteY198" fmla="*/ 821351 h 2247900"/>
                <a:gd name="connsiteX199" fmla="*/ 798846 w 3438525"/>
                <a:gd name="connsiteY199" fmla="*/ 822208 h 2247900"/>
                <a:gd name="connsiteX200" fmla="*/ 931816 w 3438525"/>
                <a:gd name="connsiteY200" fmla="*/ 845925 h 2247900"/>
                <a:gd name="connsiteX201" fmla="*/ 1819260 w 3438525"/>
                <a:gd name="connsiteY201" fmla="*/ 743246 h 2247900"/>
                <a:gd name="connsiteX202" fmla="*/ 1768587 w 3438525"/>
                <a:gd name="connsiteY202" fmla="*/ 613230 h 2247900"/>
                <a:gd name="connsiteX203" fmla="*/ 1682100 w 3438525"/>
                <a:gd name="connsiteY203" fmla="*/ 527505 h 2247900"/>
                <a:gd name="connsiteX204" fmla="*/ 1741345 w 3438525"/>
                <a:gd name="connsiteY204" fmla="*/ 542554 h 2247900"/>
                <a:gd name="connsiteX205" fmla="*/ 1838500 w 3438525"/>
                <a:gd name="connsiteY205" fmla="*/ 625326 h 2247900"/>
                <a:gd name="connsiteX206" fmla="*/ 1933750 w 3438525"/>
                <a:gd name="connsiteY206" fmla="*/ 820493 h 2247900"/>
                <a:gd name="connsiteX207" fmla="*/ 1933750 w 3438525"/>
                <a:gd name="connsiteY207" fmla="*/ 820493 h 2247900"/>
                <a:gd name="connsiteX208" fmla="*/ 1868314 w 3438525"/>
                <a:gd name="connsiteY208" fmla="*/ 825923 h 2247900"/>
                <a:gd name="connsiteX209" fmla="*/ 1819260 w 3438525"/>
                <a:gd name="connsiteY209" fmla="*/ 743246 h 2247900"/>
                <a:gd name="connsiteX210" fmla="*/ 2762997 w 3438525"/>
                <a:gd name="connsiteY210" fmla="*/ 1351322 h 2247900"/>
                <a:gd name="connsiteX211" fmla="*/ 2858247 w 3438525"/>
                <a:gd name="connsiteY211" fmla="*/ 1557729 h 2247900"/>
                <a:gd name="connsiteX212" fmla="*/ 2639172 w 3438525"/>
                <a:gd name="connsiteY212" fmla="*/ 1871292 h 2247900"/>
                <a:gd name="connsiteX213" fmla="*/ 2365709 w 3438525"/>
                <a:gd name="connsiteY213" fmla="*/ 1796997 h 2247900"/>
                <a:gd name="connsiteX214" fmla="*/ 2354470 w 3438525"/>
                <a:gd name="connsiteY214" fmla="*/ 1785090 h 2247900"/>
                <a:gd name="connsiteX215" fmla="*/ 2274841 w 3438525"/>
                <a:gd name="connsiteY215" fmla="*/ 1616784 h 2247900"/>
                <a:gd name="connsiteX216" fmla="*/ 2423431 w 3438525"/>
                <a:gd name="connsiteY216" fmla="*/ 1289124 h 2247900"/>
                <a:gd name="connsiteX217" fmla="*/ 2438385 w 3438525"/>
                <a:gd name="connsiteY217" fmla="*/ 1280075 h 2247900"/>
                <a:gd name="connsiteX218" fmla="*/ 2459911 w 3438525"/>
                <a:gd name="connsiteY218" fmla="*/ 1282837 h 2247900"/>
                <a:gd name="connsiteX219" fmla="*/ 2762997 w 3438525"/>
                <a:gd name="connsiteY219" fmla="*/ 1351608 h 2247900"/>
                <a:gd name="connsiteX220" fmla="*/ 3302207 w 3438525"/>
                <a:gd name="connsiteY220" fmla="*/ 2158280 h 2247900"/>
                <a:gd name="connsiteX221" fmla="*/ 3355356 w 3438525"/>
                <a:gd name="connsiteY221" fmla="*/ 900980 h 2247900"/>
                <a:gd name="connsiteX222" fmla="*/ 3369835 w 3438525"/>
                <a:gd name="connsiteY222" fmla="*/ 900980 h 2247900"/>
                <a:gd name="connsiteX223" fmla="*/ 3380693 w 3438525"/>
                <a:gd name="connsiteY223" fmla="*/ 898027 h 2247900"/>
                <a:gd name="connsiteX224" fmla="*/ 3338307 w 3438525"/>
                <a:gd name="connsiteY224" fmla="*/ 2095796 h 2247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</a:cxnLst>
              <a:rect l="l" t="t" r="r" b="b"/>
              <a:pathLst>
                <a:path w="3438525" h="2247900">
                  <a:moveTo>
                    <a:pt x="3433557" y="862404"/>
                  </a:moveTo>
                  <a:cubicBezTo>
                    <a:pt x="3434986" y="860594"/>
                    <a:pt x="3432985" y="858403"/>
                    <a:pt x="3429271" y="856403"/>
                  </a:cubicBezTo>
                  <a:lnTo>
                    <a:pt x="3429271" y="855546"/>
                  </a:lnTo>
                  <a:cubicBezTo>
                    <a:pt x="3429747" y="840782"/>
                    <a:pt x="3382312" y="842782"/>
                    <a:pt x="3381646" y="859356"/>
                  </a:cubicBezTo>
                  <a:lnTo>
                    <a:pt x="3381646" y="860118"/>
                  </a:lnTo>
                  <a:cubicBezTo>
                    <a:pt x="3370247" y="872409"/>
                    <a:pt x="3355627" y="881253"/>
                    <a:pt x="3339450" y="885644"/>
                  </a:cubicBezTo>
                  <a:cubicBezTo>
                    <a:pt x="3330169" y="882634"/>
                    <a:pt x="3320034" y="883853"/>
                    <a:pt x="3311732" y="888978"/>
                  </a:cubicBezTo>
                  <a:lnTo>
                    <a:pt x="2898252" y="1286647"/>
                  </a:lnTo>
                  <a:cubicBezTo>
                    <a:pt x="2896593" y="1280371"/>
                    <a:pt x="2892784" y="1274877"/>
                    <a:pt x="2887489" y="1271121"/>
                  </a:cubicBezTo>
                  <a:cubicBezTo>
                    <a:pt x="2818888" y="1221514"/>
                    <a:pt x="2740555" y="1187006"/>
                    <a:pt x="2657650" y="1169870"/>
                  </a:cubicBezTo>
                  <a:cubicBezTo>
                    <a:pt x="2584213" y="1155583"/>
                    <a:pt x="2520491" y="1190445"/>
                    <a:pt x="2458959" y="1228259"/>
                  </a:cubicBezTo>
                  <a:cubicBezTo>
                    <a:pt x="2459858" y="1226320"/>
                    <a:pt x="2460313" y="1224205"/>
                    <a:pt x="2460293" y="1222068"/>
                  </a:cubicBezTo>
                  <a:cubicBezTo>
                    <a:pt x="2457816" y="1129008"/>
                    <a:pt x="2458864" y="1034997"/>
                    <a:pt x="2452768" y="942128"/>
                  </a:cubicBezTo>
                  <a:cubicBezTo>
                    <a:pt x="2452183" y="924224"/>
                    <a:pt x="2446390" y="906879"/>
                    <a:pt x="2436099" y="892217"/>
                  </a:cubicBezTo>
                  <a:cubicBezTo>
                    <a:pt x="2440692" y="890067"/>
                    <a:pt x="2444957" y="887277"/>
                    <a:pt x="2448767" y="883930"/>
                  </a:cubicBezTo>
                  <a:cubicBezTo>
                    <a:pt x="2480771" y="854593"/>
                    <a:pt x="2445052" y="821637"/>
                    <a:pt x="2420192" y="803158"/>
                  </a:cubicBezTo>
                  <a:cubicBezTo>
                    <a:pt x="2325994" y="731951"/>
                    <a:pt x="2238536" y="652241"/>
                    <a:pt x="2158921" y="565033"/>
                  </a:cubicBezTo>
                  <a:cubicBezTo>
                    <a:pt x="1998520" y="390249"/>
                    <a:pt x="1857360" y="197082"/>
                    <a:pt x="1673718" y="44778"/>
                  </a:cubicBezTo>
                  <a:cubicBezTo>
                    <a:pt x="1669834" y="42248"/>
                    <a:pt x="1665303" y="40892"/>
                    <a:pt x="1660669" y="40872"/>
                  </a:cubicBezTo>
                  <a:cubicBezTo>
                    <a:pt x="1594565" y="-25803"/>
                    <a:pt x="1500839" y="17822"/>
                    <a:pt x="1444451" y="73067"/>
                  </a:cubicBezTo>
                  <a:cubicBezTo>
                    <a:pt x="1353392" y="162221"/>
                    <a:pt x="1265191" y="252804"/>
                    <a:pt x="1168226" y="335862"/>
                  </a:cubicBezTo>
                  <a:cubicBezTo>
                    <a:pt x="1075929" y="415014"/>
                    <a:pt x="977726" y="485595"/>
                    <a:pt x="881333" y="559413"/>
                  </a:cubicBezTo>
                  <a:cubicBezTo>
                    <a:pt x="806371" y="616563"/>
                    <a:pt x="731219" y="686382"/>
                    <a:pt x="719884" y="785156"/>
                  </a:cubicBezTo>
                  <a:cubicBezTo>
                    <a:pt x="719609" y="788009"/>
                    <a:pt x="720034" y="790886"/>
                    <a:pt x="721123" y="793538"/>
                  </a:cubicBezTo>
                  <a:cubicBezTo>
                    <a:pt x="717598" y="794109"/>
                    <a:pt x="714169" y="794776"/>
                    <a:pt x="710645" y="795633"/>
                  </a:cubicBezTo>
                  <a:cubicBezTo>
                    <a:pt x="704454" y="797157"/>
                    <a:pt x="711598" y="802206"/>
                    <a:pt x="720170" y="806873"/>
                  </a:cubicBezTo>
                  <a:cubicBezTo>
                    <a:pt x="715217" y="832400"/>
                    <a:pt x="710169" y="857832"/>
                    <a:pt x="705216" y="883073"/>
                  </a:cubicBezTo>
                  <a:cubicBezTo>
                    <a:pt x="704173" y="888071"/>
                    <a:pt x="704435" y="893254"/>
                    <a:pt x="705978" y="898122"/>
                  </a:cubicBezTo>
                  <a:cubicBezTo>
                    <a:pt x="668142" y="876267"/>
                    <a:pt x="629160" y="856458"/>
                    <a:pt x="589201" y="838781"/>
                  </a:cubicBezTo>
                  <a:cubicBezTo>
                    <a:pt x="567008" y="829257"/>
                    <a:pt x="534814" y="862880"/>
                    <a:pt x="560626" y="874310"/>
                  </a:cubicBezTo>
                  <a:cubicBezTo>
                    <a:pt x="623271" y="902046"/>
                    <a:pt x="683461" y="935024"/>
                    <a:pt x="740554" y="972894"/>
                  </a:cubicBezTo>
                  <a:cubicBezTo>
                    <a:pt x="670450" y="1172252"/>
                    <a:pt x="588154" y="1367514"/>
                    <a:pt x="510525" y="1563444"/>
                  </a:cubicBezTo>
                  <a:lnTo>
                    <a:pt x="268209" y="2173996"/>
                  </a:lnTo>
                  <a:cubicBezTo>
                    <a:pt x="267918" y="2174828"/>
                    <a:pt x="267726" y="2175691"/>
                    <a:pt x="267637" y="2176568"/>
                  </a:cubicBezTo>
                  <a:cubicBezTo>
                    <a:pt x="193850" y="2142087"/>
                    <a:pt x="118825" y="2110338"/>
                    <a:pt x="42562" y="2081318"/>
                  </a:cubicBezTo>
                  <a:cubicBezTo>
                    <a:pt x="24083" y="2074269"/>
                    <a:pt x="-9731" y="2101987"/>
                    <a:pt x="17130" y="2112179"/>
                  </a:cubicBezTo>
                  <a:cubicBezTo>
                    <a:pt x="95743" y="2141897"/>
                    <a:pt x="172959" y="2174790"/>
                    <a:pt x="248778" y="2210858"/>
                  </a:cubicBezTo>
                  <a:cubicBezTo>
                    <a:pt x="259796" y="2213754"/>
                    <a:pt x="271535" y="2211321"/>
                    <a:pt x="280496" y="2204286"/>
                  </a:cubicBezTo>
                  <a:cubicBezTo>
                    <a:pt x="287164" y="2211906"/>
                    <a:pt x="294307" y="2216097"/>
                    <a:pt x="296593" y="2210382"/>
                  </a:cubicBezTo>
                  <a:cubicBezTo>
                    <a:pt x="377365" y="2006801"/>
                    <a:pt x="458106" y="1803283"/>
                    <a:pt x="538814" y="1599829"/>
                  </a:cubicBezTo>
                  <a:cubicBezTo>
                    <a:pt x="596536" y="1454573"/>
                    <a:pt x="656448" y="1309793"/>
                    <a:pt x="712074" y="1163584"/>
                  </a:cubicBezTo>
                  <a:cubicBezTo>
                    <a:pt x="705025" y="1311222"/>
                    <a:pt x="697945" y="1458891"/>
                    <a:pt x="690833" y="1606592"/>
                  </a:cubicBezTo>
                  <a:cubicBezTo>
                    <a:pt x="687023" y="1686221"/>
                    <a:pt x="681308" y="1765945"/>
                    <a:pt x="679594" y="1845669"/>
                  </a:cubicBezTo>
                  <a:cubicBezTo>
                    <a:pt x="678070" y="1903962"/>
                    <a:pt x="684737" y="1959112"/>
                    <a:pt x="724837" y="2003880"/>
                  </a:cubicBezTo>
                  <a:cubicBezTo>
                    <a:pt x="734229" y="2010742"/>
                    <a:pt x="745146" y="2015219"/>
                    <a:pt x="756651" y="2016929"/>
                  </a:cubicBezTo>
                  <a:cubicBezTo>
                    <a:pt x="758301" y="2033026"/>
                    <a:pt x="763753" y="2048501"/>
                    <a:pt x="772558" y="2062077"/>
                  </a:cubicBezTo>
                  <a:cubicBezTo>
                    <a:pt x="795799" y="2096463"/>
                    <a:pt x="832089" y="2097034"/>
                    <a:pt x="870094" y="2095415"/>
                  </a:cubicBezTo>
                  <a:cubicBezTo>
                    <a:pt x="941641" y="2092146"/>
                    <a:pt x="1012943" y="2084768"/>
                    <a:pt x="1083644" y="2073317"/>
                  </a:cubicBezTo>
                  <a:cubicBezTo>
                    <a:pt x="1088515" y="2072860"/>
                    <a:pt x="1092855" y="2070050"/>
                    <a:pt x="1095265" y="2065792"/>
                  </a:cubicBezTo>
                  <a:cubicBezTo>
                    <a:pt x="1121268" y="2069697"/>
                    <a:pt x="1150986" y="2068459"/>
                    <a:pt x="1178037" y="2070174"/>
                  </a:cubicBezTo>
                  <a:cubicBezTo>
                    <a:pt x="1268905" y="2076143"/>
                    <a:pt x="1359933" y="2079318"/>
                    <a:pt x="1451119" y="2079699"/>
                  </a:cubicBezTo>
                  <a:cubicBezTo>
                    <a:pt x="1497220" y="2079699"/>
                    <a:pt x="1543321" y="2079699"/>
                    <a:pt x="1589422" y="2078365"/>
                  </a:cubicBezTo>
                  <a:cubicBezTo>
                    <a:pt x="1620378" y="2077508"/>
                    <a:pt x="1654382" y="2077508"/>
                    <a:pt x="1679337" y="2056267"/>
                  </a:cubicBezTo>
                  <a:cubicBezTo>
                    <a:pt x="1699626" y="2038932"/>
                    <a:pt x="1705436" y="2016357"/>
                    <a:pt x="1708675" y="1990831"/>
                  </a:cubicBezTo>
                  <a:cubicBezTo>
                    <a:pt x="1714294" y="1946825"/>
                    <a:pt x="1714771" y="1901581"/>
                    <a:pt x="1717723" y="1857481"/>
                  </a:cubicBezTo>
                  <a:cubicBezTo>
                    <a:pt x="1723819" y="1764993"/>
                    <a:pt x="1732773" y="1672219"/>
                    <a:pt x="1735821" y="1579541"/>
                  </a:cubicBezTo>
                  <a:cubicBezTo>
                    <a:pt x="1737345" y="1533916"/>
                    <a:pt x="1734678" y="1486958"/>
                    <a:pt x="1714009" y="1447429"/>
                  </a:cubicBezTo>
                  <a:lnTo>
                    <a:pt x="1720771" y="1446191"/>
                  </a:lnTo>
                  <a:cubicBezTo>
                    <a:pt x="1730296" y="1444095"/>
                    <a:pt x="1734964" y="1438952"/>
                    <a:pt x="1735630" y="1433237"/>
                  </a:cubicBezTo>
                  <a:cubicBezTo>
                    <a:pt x="1738297" y="1430760"/>
                    <a:pt x="1739345" y="1428474"/>
                    <a:pt x="1737726" y="1426855"/>
                  </a:cubicBezTo>
                  <a:lnTo>
                    <a:pt x="1732392" y="1421616"/>
                  </a:lnTo>
                  <a:cubicBezTo>
                    <a:pt x="1730294" y="1418488"/>
                    <a:pt x="1727569" y="1415828"/>
                    <a:pt x="1724391" y="1413806"/>
                  </a:cubicBezTo>
                  <a:cubicBezTo>
                    <a:pt x="1616473" y="1308555"/>
                    <a:pt x="1513412" y="1198350"/>
                    <a:pt x="1416448" y="1082812"/>
                  </a:cubicBezTo>
                  <a:cubicBezTo>
                    <a:pt x="1348344" y="1001755"/>
                    <a:pt x="1285479" y="898694"/>
                    <a:pt x="1192229" y="843163"/>
                  </a:cubicBezTo>
                  <a:cubicBezTo>
                    <a:pt x="1235600" y="841512"/>
                    <a:pt x="1278938" y="839417"/>
                    <a:pt x="1322245" y="836876"/>
                  </a:cubicBezTo>
                  <a:cubicBezTo>
                    <a:pt x="1342915" y="835638"/>
                    <a:pt x="1312720" y="820684"/>
                    <a:pt x="1309101" y="818970"/>
                  </a:cubicBezTo>
                  <a:cubicBezTo>
                    <a:pt x="1288888" y="810154"/>
                    <a:pt x="1266935" y="806050"/>
                    <a:pt x="1244902" y="806968"/>
                  </a:cubicBezTo>
                  <a:cubicBezTo>
                    <a:pt x="1144795" y="812874"/>
                    <a:pt x="1044877" y="816493"/>
                    <a:pt x="944293" y="816493"/>
                  </a:cubicBezTo>
                  <a:cubicBezTo>
                    <a:pt x="891239" y="816493"/>
                    <a:pt x="838661" y="797443"/>
                    <a:pt x="785988" y="791633"/>
                  </a:cubicBezTo>
                  <a:cubicBezTo>
                    <a:pt x="1076564" y="560366"/>
                    <a:pt x="1356281" y="316304"/>
                    <a:pt x="1625141" y="59446"/>
                  </a:cubicBezTo>
                  <a:cubicBezTo>
                    <a:pt x="1626735" y="60765"/>
                    <a:pt x="1628261" y="62163"/>
                    <a:pt x="1629713" y="63637"/>
                  </a:cubicBezTo>
                  <a:cubicBezTo>
                    <a:pt x="1634944" y="68802"/>
                    <a:pt x="1642213" y="71353"/>
                    <a:pt x="1649524" y="70590"/>
                  </a:cubicBezTo>
                  <a:cubicBezTo>
                    <a:pt x="1790304" y="190986"/>
                    <a:pt x="1906699" y="335100"/>
                    <a:pt x="2027857" y="474927"/>
                  </a:cubicBezTo>
                  <a:cubicBezTo>
                    <a:pt x="2085865" y="542078"/>
                    <a:pt x="2145015" y="608276"/>
                    <a:pt x="2208833" y="670475"/>
                  </a:cubicBezTo>
                  <a:cubicBezTo>
                    <a:pt x="2241884" y="702574"/>
                    <a:pt x="2276079" y="733626"/>
                    <a:pt x="2311798" y="762772"/>
                  </a:cubicBezTo>
                  <a:cubicBezTo>
                    <a:pt x="2329705" y="777441"/>
                    <a:pt x="2347993" y="791347"/>
                    <a:pt x="2366567" y="805254"/>
                  </a:cubicBezTo>
                  <a:cubicBezTo>
                    <a:pt x="2374091" y="810683"/>
                    <a:pt x="2382283" y="815636"/>
                    <a:pt x="2389331" y="821732"/>
                  </a:cubicBezTo>
                  <a:cubicBezTo>
                    <a:pt x="2395841" y="825874"/>
                    <a:pt x="2401290" y="831485"/>
                    <a:pt x="2405238" y="838115"/>
                  </a:cubicBezTo>
                  <a:cubicBezTo>
                    <a:pt x="2414079" y="847765"/>
                    <a:pt x="2419151" y="860275"/>
                    <a:pt x="2419526" y="873357"/>
                  </a:cubicBezTo>
                  <a:cubicBezTo>
                    <a:pt x="2417528" y="872108"/>
                    <a:pt x="2415288" y="871296"/>
                    <a:pt x="2412953" y="870976"/>
                  </a:cubicBezTo>
                  <a:cubicBezTo>
                    <a:pt x="2391977" y="859950"/>
                    <a:pt x="2368261" y="855220"/>
                    <a:pt x="2344659" y="857355"/>
                  </a:cubicBezTo>
                  <a:cubicBezTo>
                    <a:pt x="2301416" y="859546"/>
                    <a:pt x="2258934" y="868785"/>
                    <a:pt x="2215595" y="868881"/>
                  </a:cubicBezTo>
                  <a:cubicBezTo>
                    <a:pt x="2172256" y="868976"/>
                    <a:pt x="2126441" y="864880"/>
                    <a:pt x="2082245" y="861070"/>
                  </a:cubicBezTo>
                  <a:cubicBezTo>
                    <a:pt x="2045288" y="857927"/>
                    <a:pt x="2008522" y="855260"/>
                    <a:pt x="1971850" y="854307"/>
                  </a:cubicBezTo>
                  <a:lnTo>
                    <a:pt x="1970136" y="845925"/>
                  </a:lnTo>
                  <a:cubicBezTo>
                    <a:pt x="1970374" y="843056"/>
                    <a:pt x="1969779" y="840178"/>
                    <a:pt x="1968421" y="837639"/>
                  </a:cubicBezTo>
                  <a:cubicBezTo>
                    <a:pt x="1950698" y="761813"/>
                    <a:pt x="1916378" y="690863"/>
                    <a:pt x="1867933" y="629898"/>
                  </a:cubicBezTo>
                  <a:cubicBezTo>
                    <a:pt x="1820308" y="570558"/>
                    <a:pt x="1752490" y="501978"/>
                    <a:pt x="1673623" y="491500"/>
                  </a:cubicBezTo>
                  <a:cubicBezTo>
                    <a:pt x="1498839" y="468259"/>
                    <a:pt x="1330723" y="625993"/>
                    <a:pt x="1274906" y="778203"/>
                  </a:cubicBezTo>
                  <a:cubicBezTo>
                    <a:pt x="1270334" y="790871"/>
                    <a:pt x="1305577" y="821351"/>
                    <a:pt x="1310625" y="807635"/>
                  </a:cubicBezTo>
                  <a:cubicBezTo>
                    <a:pt x="1357936" y="677194"/>
                    <a:pt x="1464783" y="577250"/>
                    <a:pt x="1598089" y="538744"/>
                  </a:cubicBezTo>
                  <a:cubicBezTo>
                    <a:pt x="1658764" y="538744"/>
                    <a:pt x="1708675" y="581511"/>
                    <a:pt x="1737535" y="635709"/>
                  </a:cubicBezTo>
                  <a:cubicBezTo>
                    <a:pt x="1765253" y="687906"/>
                    <a:pt x="1771254" y="745151"/>
                    <a:pt x="1790590" y="799824"/>
                  </a:cubicBezTo>
                  <a:cubicBezTo>
                    <a:pt x="1800884" y="828742"/>
                    <a:pt x="1824570" y="850865"/>
                    <a:pt x="1854122" y="859165"/>
                  </a:cubicBezTo>
                  <a:cubicBezTo>
                    <a:pt x="1850407" y="859641"/>
                    <a:pt x="1846692" y="859927"/>
                    <a:pt x="1842977" y="860499"/>
                  </a:cubicBezTo>
                  <a:cubicBezTo>
                    <a:pt x="1811926" y="864880"/>
                    <a:pt x="1830499" y="897360"/>
                    <a:pt x="1856503" y="893646"/>
                  </a:cubicBezTo>
                  <a:cubicBezTo>
                    <a:pt x="1991186" y="874596"/>
                    <a:pt x="2125393" y="910981"/>
                    <a:pt x="2260268" y="902218"/>
                  </a:cubicBezTo>
                  <a:cubicBezTo>
                    <a:pt x="2287795" y="900408"/>
                    <a:pt x="2327990" y="886311"/>
                    <a:pt x="2354184" y="891455"/>
                  </a:cubicBezTo>
                  <a:lnTo>
                    <a:pt x="2401809" y="916030"/>
                  </a:lnTo>
                  <a:cubicBezTo>
                    <a:pt x="2404664" y="930937"/>
                    <a:pt x="2406004" y="946096"/>
                    <a:pt x="2405809" y="961273"/>
                  </a:cubicBezTo>
                  <a:cubicBezTo>
                    <a:pt x="2406571" y="976799"/>
                    <a:pt x="2406571" y="992325"/>
                    <a:pt x="2407048" y="1007946"/>
                  </a:cubicBezTo>
                  <a:lnTo>
                    <a:pt x="2412763" y="1222544"/>
                  </a:lnTo>
                  <a:cubicBezTo>
                    <a:pt x="2412763" y="1235307"/>
                    <a:pt x="2427622" y="1240641"/>
                    <a:pt x="2440480" y="1239022"/>
                  </a:cubicBezTo>
                  <a:cubicBezTo>
                    <a:pt x="2426098" y="1247976"/>
                    <a:pt x="2411905" y="1256834"/>
                    <a:pt x="2397523" y="1265025"/>
                  </a:cubicBezTo>
                  <a:cubicBezTo>
                    <a:pt x="2396159" y="1265742"/>
                    <a:pt x="2395260" y="1267109"/>
                    <a:pt x="2395142" y="1268645"/>
                  </a:cubicBezTo>
                  <a:cubicBezTo>
                    <a:pt x="2285128" y="1335320"/>
                    <a:pt x="2214928" y="1458478"/>
                    <a:pt x="2225787" y="1589923"/>
                  </a:cubicBezTo>
                  <a:cubicBezTo>
                    <a:pt x="2231913" y="1665895"/>
                    <a:pt x="2263843" y="1737486"/>
                    <a:pt x="2316275" y="1792806"/>
                  </a:cubicBezTo>
                  <a:cubicBezTo>
                    <a:pt x="2201975" y="1902661"/>
                    <a:pt x="2083642" y="2007785"/>
                    <a:pt x="1961278" y="2108178"/>
                  </a:cubicBezTo>
                  <a:cubicBezTo>
                    <a:pt x="1941466" y="2124371"/>
                    <a:pt x="1978042" y="2143040"/>
                    <a:pt x="1996996" y="2132943"/>
                  </a:cubicBezTo>
                  <a:cubicBezTo>
                    <a:pt x="2001042" y="2136605"/>
                    <a:pt x="2006079" y="2138990"/>
                    <a:pt x="2011474" y="2139801"/>
                  </a:cubicBezTo>
                  <a:cubicBezTo>
                    <a:pt x="2433320" y="2148638"/>
                    <a:pt x="2854125" y="2185262"/>
                    <a:pt x="3271155" y="2249434"/>
                  </a:cubicBezTo>
                  <a:cubicBezTo>
                    <a:pt x="3267822" y="2248863"/>
                    <a:pt x="3247724" y="2224002"/>
                    <a:pt x="3234294" y="2221907"/>
                  </a:cubicBezTo>
                  <a:cubicBezTo>
                    <a:pt x="2832538" y="2160461"/>
                    <a:pt x="2427297" y="2124480"/>
                    <a:pt x="2020999" y="2114179"/>
                  </a:cubicBezTo>
                  <a:cubicBezTo>
                    <a:pt x="2133585" y="2021215"/>
                    <a:pt x="2242583" y="1924187"/>
                    <a:pt x="2347993" y="1823095"/>
                  </a:cubicBezTo>
                  <a:cubicBezTo>
                    <a:pt x="2384328" y="1852706"/>
                    <a:pt x="2426386" y="1874497"/>
                    <a:pt x="2471532" y="1887103"/>
                  </a:cubicBezTo>
                  <a:cubicBezTo>
                    <a:pt x="2592500" y="1921107"/>
                    <a:pt x="2722325" y="1893485"/>
                    <a:pt x="2809765" y="1800807"/>
                  </a:cubicBezTo>
                  <a:cubicBezTo>
                    <a:pt x="2903300" y="1701747"/>
                    <a:pt x="2940924" y="1539536"/>
                    <a:pt x="2869772" y="1417330"/>
                  </a:cubicBezTo>
                  <a:cubicBezTo>
                    <a:pt x="2827576" y="1344940"/>
                    <a:pt x="2745185" y="1306745"/>
                    <a:pt x="2668223" y="1282361"/>
                  </a:cubicBezTo>
                  <a:cubicBezTo>
                    <a:pt x="2604651" y="1261536"/>
                    <a:pt x="2537426" y="1254236"/>
                    <a:pt x="2470865" y="1260930"/>
                  </a:cubicBezTo>
                  <a:cubicBezTo>
                    <a:pt x="2470865" y="1260930"/>
                    <a:pt x="2470865" y="1260930"/>
                    <a:pt x="2470865" y="1260930"/>
                  </a:cubicBezTo>
                  <a:cubicBezTo>
                    <a:pt x="2524301" y="1226449"/>
                    <a:pt x="2584689" y="1188254"/>
                    <a:pt x="2642792" y="1191207"/>
                  </a:cubicBezTo>
                  <a:cubicBezTo>
                    <a:pt x="2728517" y="1195493"/>
                    <a:pt x="2817289" y="1240165"/>
                    <a:pt x="2885774" y="1288552"/>
                  </a:cubicBezTo>
                  <a:cubicBezTo>
                    <a:pt x="2888010" y="1290238"/>
                    <a:pt x="2890481" y="1291586"/>
                    <a:pt x="2893108" y="1292553"/>
                  </a:cubicBezTo>
                  <a:lnTo>
                    <a:pt x="2867105" y="1317508"/>
                  </a:lnTo>
                  <a:cubicBezTo>
                    <a:pt x="2850436" y="1333606"/>
                    <a:pt x="2894823" y="1346083"/>
                    <a:pt x="2906634" y="1334939"/>
                  </a:cubicBezTo>
                  <a:lnTo>
                    <a:pt x="3307541" y="949462"/>
                  </a:lnTo>
                  <a:cubicBezTo>
                    <a:pt x="3300112" y="1371102"/>
                    <a:pt x="3281379" y="1792330"/>
                    <a:pt x="3251344" y="2213144"/>
                  </a:cubicBezTo>
                  <a:cubicBezTo>
                    <a:pt x="3251344" y="2219335"/>
                    <a:pt x="3256297" y="2223907"/>
                    <a:pt x="3263441" y="2226574"/>
                  </a:cubicBezTo>
                  <a:lnTo>
                    <a:pt x="3258392" y="2235337"/>
                  </a:lnTo>
                  <a:cubicBezTo>
                    <a:pt x="3258964" y="2234385"/>
                    <a:pt x="3300016" y="2247624"/>
                    <a:pt x="3306017" y="2237242"/>
                  </a:cubicBezTo>
                  <a:cubicBezTo>
                    <a:pt x="3324496" y="2205492"/>
                    <a:pt x="3343006" y="2173742"/>
                    <a:pt x="3361548" y="2141992"/>
                  </a:cubicBezTo>
                  <a:cubicBezTo>
                    <a:pt x="3373168" y="2141135"/>
                    <a:pt x="3384884" y="2136563"/>
                    <a:pt x="3385170" y="2128372"/>
                  </a:cubicBezTo>
                  <a:lnTo>
                    <a:pt x="3386313" y="2099320"/>
                  </a:lnTo>
                  <a:lnTo>
                    <a:pt x="3389932" y="2093129"/>
                  </a:lnTo>
                  <a:cubicBezTo>
                    <a:pt x="3388796" y="2093139"/>
                    <a:pt x="3387667" y="2092945"/>
                    <a:pt x="3386599" y="2092557"/>
                  </a:cubicBezTo>
                  <a:cubicBezTo>
                    <a:pt x="3402918" y="1684634"/>
                    <a:pt x="3417238" y="1276551"/>
                    <a:pt x="3429557" y="868309"/>
                  </a:cubicBezTo>
                  <a:close/>
                  <a:moveTo>
                    <a:pt x="910575" y="592180"/>
                  </a:moveTo>
                  <a:cubicBezTo>
                    <a:pt x="990299" y="530457"/>
                    <a:pt x="1072500" y="472831"/>
                    <a:pt x="1150605" y="408537"/>
                  </a:cubicBezTo>
                  <a:cubicBezTo>
                    <a:pt x="1228710" y="344244"/>
                    <a:pt x="1303576" y="276521"/>
                    <a:pt x="1376157" y="206417"/>
                  </a:cubicBezTo>
                  <a:cubicBezTo>
                    <a:pt x="1416352" y="167174"/>
                    <a:pt x="1503601" y="48397"/>
                    <a:pt x="1577706" y="43254"/>
                  </a:cubicBezTo>
                  <a:cubicBezTo>
                    <a:pt x="1322817" y="286332"/>
                    <a:pt x="1057768" y="518107"/>
                    <a:pt x="782559" y="738579"/>
                  </a:cubicBezTo>
                  <a:cubicBezTo>
                    <a:pt x="807895" y="678666"/>
                    <a:pt x="858378" y="632661"/>
                    <a:pt x="910575" y="592180"/>
                  </a:cubicBezTo>
                  <a:close/>
                  <a:moveTo>
                    <a:pt x="1688862" y="1611355"/>
                  </a:moveTo>
                  <a:cubicBezTo>
                    <a:pt x="1684576" y="1682792"/>
                    <a:pt x="1679337" y="1754230"/>
                    <a:pt x="1674575" y="1825572"/>
                  </a:cubicBezTo>
                  <a:lnTo>
                    <a:pt x="1667146" y="1937300"/>
                  </a:lnTo>
                  <a:cubicBezTo>
                    <a:pt x="1664669" y="1974924"/>
                    <a:pt x="1670384" y="2028835"/>
                    <a:pt x="1621235" y="2034360"/>
                  </a:cubicBezTo>
                  <a:cubicBezTo>
                    <a:pt x="1550750" y="2042265"/>
                    <a:pt x="1476360" y="2037503"/>
                    <a:pt x="1405684" y="2036360"/>
                  </a:cubicBezTo>
                  <a:cubicBezTo>
                    <a:pt x="1330691" y="2035153"/>
                    <a:pt x="1255856" y="2031978"/>
                    <a:pt x="1181180" y="2026835"/>
                  </a:cubicBezTo>
                  <a:cubicBezTo>
                    <a:pt x="1160225" y="2025501"/>
                    <a:pt x="1106314" y="2030740"/>
                    <a:pt x="1087645" y="2019215"/>
                  </a:cubicBezTo>
                  <a:cubicBezTo>
                    <a:pt x="1060689" y="2002641"/>
                    <a:pt x="1069642" y="1931966"/>
                    <a:pt x="1069261" y="1904915"/>
                  </a:cubicBezTo>
                  <a:cubicBezTo>
                    <a:pt x="1067184" y="1753810"/>
                    <a:pt x="1081814" y="1602939"/>
                    <a:pt x="1112886" y="1455049"/>
                  </a:cubicBezTo>
                  <a:cubicBezTo>
                    <a:pt x="1113176" y="1453510"/>
                    <a:pt x="1113335" y="1451948"/>
                    <a:pt x="1113362" y="1450382"/>
                  </a:cubicBezTo>
                  <a:cubicBezTo>
                    <a:pt x="1114981" y="1451525"/>
                    <a:pt x="1116315" y="1452763"/>
                    <a:pt x="1118029" y="1453906"/>
                  </a:cubicBezTo>
                  <a:cubicBezTo>
                    <a:pt x="1153177" y="1476766"/>
                    <a:pt x="1191467" y="1462479"/>
                    <a:pt x="1228900" y="1454478"/>
                  </a:cubicBezTo>
                  <a:cubicBezTo>
                    <a:pt x="1283433" y="1444075"/>
                    <a:pt x="1339141" y="1441254"/>
                    <a:pt x="1394445" y="1446096"/>
                  </a:cubicBezTo>
                  <a:cubicBezTo>
                    <a:pt x="1484456" y="1451525"/>
                    <a:pt x="1574086" y="1464098"/>
                    <a:pt x="1663526" y="1455621"/>
                  </a:cubicBezTo>
                  <a:cubicBezTo>
                    <a:pt x="1696768" y="1497816"/>
                    <a:pt x="1691911" y="1560681"/>
                    <a:pt x="1688862" y="1611355"/>
                  </a:cubicBezTo>
                  <a:close/>
                  <a:moveTo>
                    <a:pt x="1395207" y="1126341"/>
                  </a:moveTo>
                  <a:cubicBezTo>
                    <a:pt x="1479503" y="1225020"/>
                    <a:pt x="1568371" y="1319604"/>
                    <a:pt x="1660764" y="1410853"/>
                  </a:cubicBezTo>
                  <a:cubicBezTo>
                    <a:pt x="1657700" y="1413074"/>
                    <a:pt x="1655083" y="1415853"/>
                    <a:pt x="1653049" y="1419044"/>
                  </a:cubicBezTo>
                  <a:cubicBezTo>
                    <a:pt x="1576849" y="1426665"/>
                    <a:pt x="1501125" y="1417997"/>
                    <a:pt x="1424449" y="1411996"/>
                  </a:cubicBezTo>
                  <a:cubicBezTo>
                    <a:pt x="1381356" y="1408061"/>
                    <a:pt x="1338056" y="1406884"/>
                    <a:pt x="1294814" y="1408472"/>
                  </a:cubicBezTo>
                  <a:cubicBezTo>
                    <a:pt x="1273038" y="1409454"/>
                    <a:pt x="1251343" y="1411776"/>
                    <a:pt x="1229853" y="1415425"/>
                  </a:cubicBezTo>
                  <a:cubicBezTo>
                    <a:pt x="1204993" y="1419902"/>
                    <a:pt x="1176418" y="1433999"/>
                    <a:pt x="1152224" y="1425426"/>
                  </a:cubicBezTo>
                  <a:cubicBezTo>
                    <a:pt x="1112695" y="1411330"/>
                    <a:pt x="1118220" y="1349893"/>
                    <a:pt x="1116982" y="1314174"/>
                  </a:cubicBezTo>
                  <a:cubicBezTo>
                    <a:pt x="1115267" y="1261152"/>
                    <a:pt x="1113521" y="1208129"/>
                    <a:pt x="1111743" y="1155107"/>
                  </a:cubicBezTo>
                  <a:lnTo>
                    <a:pt x="1101456" y="846497"/>
                  </a:lnTo>
                  <a:cubicBezTo>
                    <a:pt x="1107361" y="846497"/>
                    <a:pt x="1113267" y="846497"/>
                    <a:pt x="1119077" y="846497"/>
                  </a:cubicBezTo>
                  <a:cubicBezTo>
                    <a:pt x="1238330" y="898789"/>
                    <a:pt x="1313101" y="1030710"/>
                    <a:pt x="1395207" y="1126341"/>
                  </a:cubicBezTo>
                  <a:close/>
                  <a:moveTo>
                    <a:pt x="932292" y="845925"/>
                  </a:moveTo>
                  <a:cubicBezTo>
                    <a:pt x="972783" y="848545"/>
                    <a:pt x="1013385" y="849022"/>
                    <a:pt x="1053926" y="847354"/>
                  </a:cubicBezTo>
                  <a:lnTo>
                    <a:pt x="1055164" y="847354"/>
                  </a:lnTo>
                  <a:lnTo>
                    <a:pt x="1067166" y="1208542"/>
                  </a:lnTo>
                  <a:cubicBezTo>
                    <a:pt x="1068976" y="1263216"/>
                    <a:pt x="1065547" y="1320842"/>
                    <a:pt x="1074691" y="1374944"/>
                  </a:cubicBezTo>
                  <a:cubicBezTo>
                    <a:pt x="1077447" y="1394771"/>
                    <a:pt x="1084361" y="1413792"/>
                    <a:pt x="1094979" y="1430760"/>
                  </a:cubicBezTo>
                  <a:cubicBezTo>
                    <a:pt x="1082886" y="1428956"/>
                    <a:pt x="1071439" y="1436754"/>
                    <a:pt x="1068690" y="1448667"/>
                  </a:cubicBezTo>
                  <a:cubicBezTo>
                    <a:pt x="1049488" y="1540200"/>
                    <a:pt x="1036253" y="1632883"/>
                    <a:pt x="1029066" y="1726131"/>
                  </a:cubicBezTo>
                  <a:cubicBezTo>
                    <a:pt x="1022398" y="1815666"/>
                    <a:pt x="1015445" y="1912154"/>
                    <a:pt x="1026970" y="2001594"/>
                  </a:cubicBezTo>
                  <a:cubicBezTo>
                    <a:pt x="1028187" y="2013904"/>
                    <a:pt x="1032299" y="2025753"/>
                    <a:pt x="1038972" y="2036169"/>
                  </a:cubicBezTo>
                  <a:cubicBezTo>
                    <a:pt x="990775" y="2043027"/>
                    <a:pt x="942388" y="2048361"/>
                    <a:pt x="893811" y="2051505"/>
                  </a:cubicBezTo>
                  <a:cubicBezTo>
                    <a:pt x="869046" y="2053124"/>
                    <a:pt x="816277" y="2065125"/>
                    <a:pt x="800656" y="2036741"/>
                  </a:cubicBezTo>
                  <a:cubicBezTo>
                    <a:pt x="788750" y="2015024"/>
                    <a:pt x="799228" y="1974447"/>
                    <a:pt x="801133" y="1951587"/>
                  </a:cubicBezTo>
                  <a:cubicBezTo>
                    <a:pt x="811229" y="1829540"/>
                    <a:pt x="820056" y="1707430"/>
                    <a:pt x="827612" y="1585256"/>
                  </a:cubicBezTo>
                  <a:cubicBezTo>
                    <a:pt x="842598" y="1342305"/>
                    <a:pt x="852409" y="1099068"/>
                    <a:pt x="857044" y="855546"/>
                  </a:cubicBezTo>
                  <a:cubicBezTo>
                    <a:pt x="857520" y="832686"/>
                    <a:pt x="816849" y="816398"/>
                    <a:pt x="816277" y="846021"/>
                  </a:cubicBezTo>
                  <a:cubicBezTo>
                    <a:pt x="810562" y="1139264"/>
                    <a:pt x="797418" y="1432316"/>
                    <a:pt x="776844" y="1725178"/>
                  </a:cubicBezTo>
                  <a:cubicBezTo>
                    <a:pt x="772018" y="1794076"/>
                    <a:pt x="766716" y="1862942"/>
                    <a:pt x="760937" y="1931775"/>
                  </a:cubicBezTo>
                  <a:cubicBezTo>
                    <a:pt x="757964" y="1955694"/>
                    <a:pt x="756500" y="1979777"/>
                    <a:pt x="756556" y="2003880"/>
                  </a:cubicBezTo>
                  <a:cubicBezTo>
                    <a:pt x="716265" y="1953492"/>
                    <a:pt x="722361" y="1884150"/>
                    <a:pt x="725218" y="1822905"/>
                  </a:cubicBezTo>
                  <a:cubicBezTo>
                    <a:pt x="728838" y="1744165"/>
                    <a:pt x="732616" y="1665361"/>
                    <a:pt x="736553" y="1586494"/>
                  </a:cubicBezTo>
                  <a:lnTo>
                    <a:pt x="758842" y="1123103"/>
                  </a:lnTo>
                  <a:cubicBezTo>
                    <a:pt x="758842" y="1116626"/>
                    <a:pt x="747031" y="1108625"/>
                    <a:pt x="735601" y="1104053"/>
                  </a:cubicBezTo>
                  <a:cubicBezTo>
                    <a:pt x="749602" y="1065953"/>
                    <a:pt x="763509" y="1027853"/>
                    <a:pt x="776749" y="989753"/>
                  </a:cubicBezTo>
                  <a:cubicBezTo>
                    <a:pt x="777648" y="985890"/>
                    <a:pt x="777246" y="981839"/>
                    <a:pt x="775606" y="978228"/>
                  </a:cubicBezTo>
                  <a:cubicBezTo>
                    <a:pt x="787988" y="970512"/>
                    <a:pt x="795132" y="953653"/>
                    <a:pt x="780178" y="943557"/>
                  </a:cubicBezTo>
                  <a:cubicBezTo>
                    <a:pt x="765223" y="933460"/>
                    <a:pt x="750269" y="923745"/>
                    <a:pt x="735029" y="914315"/>
                  </a:cubicBezTo>
                  <a:cubicBezTo>
                    <a:pt x="741154" y="913387"/>
                    <a:pt x="746096" y="908822"/>
                    <a:pt x="747507" y="902790"/>
                  </a:cubicBezTo>
                  <a:cubicBezTo>
                    <a:pt x="752650" y="876596"/>
                    <a:pt x="757699" y="850402"/>
                    <a:pt x="762842" y="824208"/>
                  </a:cubicBezTo>
                  <a:cubicBezTo>
                    <a:pt x="762842" y="823256"/>
                    <a:pt x="762842" y="822303"/>
                    <a:pt x="762842" y="821351"/>
                  </a:cubicBezTo>
                  <a:cubicBezTo>
                    <a:pt x="774633" y="824292"/>
                    <a:pt x="786929" y="824584"/>
                    <a:pt x="798846" y="822208"/>
                  </a:cubicBezTo>
                  <a:cubicBezTo>
                    <a:pt x="837518" y="813350"/>
                    <a:pt x="892001" y="842115"/>
                    <a:pt x="931816" y="845925"/>
                  </a:cubicBezTo>
                  <a:close/>
                  <a:moveTo>
                    <a:pt x="1819260" y="743246"/>
                  </a:moveTo>
                  <a:cubicBezTo>
                    <a:pt x="1808914" y="697633"/>
                    <a:pt x="1791836" y="653814"/>
                    <a:pt x="1768587" y="613230"/>
                  </a:cubicBezTo>
                  <a:cubicBezTo>
                    <a:pt x="1747201" y="578012"/>
                    <a:pt x="1717505" y="548578"/>
                    <a:pt x="1682100" y="527505"/>
                  </a:cubicBezTo>
                  <a:cubicBezTo>
                    <a:pt x="1702688" y="528291"/>
                    <a:pt x="1722878" y="533419"/>
                    <a:pt x="1741345" y="542554"/>
                  </a:cubicBezTo>
                  <a:cubicBezTo>
                    <a:pt x="1779445" y="561604"/>
                    <a:pt x="1811545" y="593513"/>
                    <a:pt x="1838500" y="625326"/>
                  </a:cubicBezTo>
                  <a:cubicBezTo>
                    <a:pt x="1885509" y="681759"/>
                    <a:pt x="1918186" y="748715"/>
                    <a:pt x="1933750" y="820493"/>
                  </a:cubicBezTo>
                  <a:lnTo>
                    <a:pt x="1933750" y="820493"/>
                  </a:lnTo>
                  <a:cubicBezTo>
                    <a:pt x="1912824" y="828159"/>
                    <a:pt x="1890217" y="830034"/>
                    <a:pt x="1868314" y="825923"/>
                  </a:cubicBezTo>
                  <a:cubicBezTo>
                    <a:pt x="1830976" y="817350"/>
                    <a:pt x="1827642" y="775917"/>
                    <a:pt x="1819260" y="743246"/>
                  </a:cubicBezTo>
                  <a:close/>
                  <a:moveTo>
                    <a:pt x="2762997" y="1351322"/>
                  </a:moveTo>
                  <a:cubicBezTo>
                    <a:pt x="2829005" y="1398947"/>
                    <a:pt x="2858818" y="1478005"/>
                    <a:pt x="2858247" y="1557729"/>
                  </a:cubicBezTo>
                  <a:cubicBezTo>
                    <a:pt x="2858247" y="1692222"/>
                    <a:pt x="2769950" y="1829477"/>
                    <a:pt x="2639172" y="1871292"/>
                  </a:cubicBezTo>
                  <a:cubicBezTo>
                    <a:pt x="2535826" y="1904439"/>
                    <a:pt x="2435432" y="1867672"/>
                    <a:pt x="2365709" y="1796997"/>
                  </a:cubicBezTo>
                  <a:cubicBezTo>
                    <a:pt x="2363888" y="1791573"/>
                    <a:pt x="2359780" y="1787221"/>
                    <a:pt x="2354470" y="1785090"/>
                  </a:cubicBezTo>
                  <a:cubicBezTo>
                    <a:pt x="2312182" y="1737887"/>
                    <a:pt x="2284518" y="1679416"/>
                    <a:pt x="2274841" y="1616784"/>
                  </a:cubicBezTo>
                  <a:cubicBezTo>
                    <a:pt x="2257025" y="1488046"/>
                    <a:pt x="2314847" y="1360540"/>
                    <a:pt x="2423431" y="1289124"/>
                  </a:cubicBezTo>
                  <a:lnTo>
                    <a:pt x="2438385" y="1280075"/>
                  </a:lnTo>
                  <a:cubicBezTo>
                    <a:pt x="2445330" y="1282307"/>
                    <a:pt x="2452627" y="1283243"/>
                    <a:pt x="2459911" y="1282837"/>
                  </a:cubicBezTo>
                  <a:cubicBezTo>
                    <a:pt x="2561353" y="1261977"/>
                    <a:pt x="2679177" y="1291314"/>
                    <a:pt x="2762997" y="1351608"/>
                  </a:cubicBezTo>
                  <a:close/>
                  <a:moveTo>
                    <a:pt x="3302207" y="2158280"/>
                  </a:moveTo>
                  <a:cubicBezTo>
                    <a:pt x="3331036" y="1739561"/>
                    <a:pt x="3348753" y="1320461"/>
                    <a:pt x="3355356" y="900980"/>
                  </a:cubicBezTo>
                  <a:cubicBezTo>
                    <a:pt x="3360155" y="901707"/>
                    <a:pt x="3365036" y="901707"/>
                    <a:pt x="3369835" y="900980"/>
                  </a:cubicBezTo>
                  <a:cubicBezTo>
                    <a:pt x="3373550" y="900123"/>
                    <a:pt x="3377074" y="899075"/>
                    <a:pt x="3380693" y="898027"/>
                  </a:cubicBezTo>
                  <a:cubicBezTo>
                    <a:pt x="3368501" y="1297252"/>
                    <a:pt x="3354372" y="1696508"/>
                    <a:pt x="3338307" y="20957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071" name="Freihandform: Form 1070">
              <a:extLst>
                <a:ext uri="{FF2B5EF4-FFF2-40B4-BE49-F238E27FC236}">
                  <a16:creationId xmlns:a16="http://schemas.microsoft.com/office/drawing/2014/main" id="{944FDCE9-A148-1524-7DF0-D8BDF64A0DBB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7405550" y="4305016"/>
              <a:ext cx="638175" cy="1323975"/>
            </a:xfrm>
            <a:custGeom>
              <a:avLst/>
              <a:gdLst>
                <a:gd name="connsiteX0" fmla="*/ 111885 w 638175"/>
                <a:gd name="connsiteY0" fmla="*/ 1299675 h 1323975"/>
                <a:gd name="connsiteX1" fmla="*/ 68356 w 638175"/>
                <a:gd name="connsiteY1" fmla="*/ 1227095 h 1323975"/>
                <a:gd name="connsiteX2" fmla="*/ 559179 w 638175"/>
                <a:gd name="connsiteY2" fmla="*/ 49519 h 1323975"/>
                <a:gd name="connsiteX3" fmla="*/ 574609 w 638175"/>
                <a:gd name="connsiteY3" fmla="*/ 56091 h 1323975"/>
                <a:gd name="connsiteX4" fmla="*/ 109218 w 638175"/>
                <a:gd name="connsiteY4" fmla="*/ 1215664 h 1323975"/>
                <a:gd name="connsiteX5" fmla="*/ 139031 w 638175"/>
                <a:gd name="connsiteY5" fmla="*/ 1251002 h 1323975"/>
                <a:gd name="connsiteX6" fmla="*/ 609185 w 638175"/>
                <a:gd name="connsiteY6" fmla="*/ 79427 h 1323975"/>
                <a:gd name="connsiteX7" fmla="*/ 609185 w 638175"/>
                <a:gd name="connsiteY7" fmla="*/ 70664 h 1323975"/>
                <a:gd name="connsiteX8" fmla="*/ 614329 w 638175"/>
                <a:gd name="connsiteY8" fmla="*/ 72855 h 1323975"/>
                <a:gd name="connsiteX9" fmla="*/ 621853 w 638175"/>
                <a:gd name="connsiteY9" fmla="*/ 40375 h 1323975"/>
                <a:gd name="connsiteX10" fmla="*/ 548987 w 638175"/>
                <a:gd name="connsiteY10" fmla="*/ 9800 h 1323975"/>
                <a:gd name="connsiteX11" fmla="*/ 525746 w 638175"/>
                <a:gd name="connsiteY11" fmla="*/ 12276 h 1323975"/>
                <a:gd name="connsiteX12" fmla="*/ 27684 w 638175"/>
                <a:gd name="connsiteY12" fmla="*/ 1204139 h 1323975"/>
                <a:gd name="connsiteX13" fmla="*/ 7205 w 638175"/>
                <a:gd name="connsiteY13" fmla="*/ 1216236 h 1323975"/>
                <a:gd name="connsiteX14" fmla="*/ 15778 w 638175"/>
                <a:gd name="connsiteY14" fmla="*/ 1230333 h 1323975"/>
                <a:gd name="connsiteX15" fmla="*/ 10348 w 638175"/>
                <a:gd name="connsiteY15" fmla="*/ 1242239 h 1323975"/>
                <a:gd name="connsiteX16" fmla="*/ 42924 w 638175"/>
                <a:gd name="connsiteY16" fmla="*/ 1275481 h 1323975"/>
                <a:gd name="connsiteX17" fmla="*/ 66832 w 638175"/>
                <a:gd name="connsiteY17" fmla="*/ 1315106 h 1323975"/>
                <a:gd name="connsiteX18" fmla="*/ 111885 w 638175"/>
                <a:gd name="connsiteY18" fmla="*/ 1299675 h 1323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38175" h="1323975">
                  <a:moveTo>
                    <a:pt x="111885" y="1299675"/>
                  </a:moveTo>
                  <a:lnTo>
                    <a:pt x="68356" y="1227095"/>
                  </a:lnTo>
                  <a:cubicBezTo>
                    <a:pt x="241901" y="838570"/>
                    <a:pt x="354963" y="424232"/>
                    <a:pt x="559179" y="49519"/>
                  </a:cubicBezTo>
                  <a:lnTo>
                    <a:pt x="574609" y="56091"/>
                  </a:lnTo>
                  <a:cubicBezTo>
                    <a:pt x="419479" y="443060"/>
                    <a:pt x="264348" y="829585"/>
                    <a:pt x="109218" y="1215664"/>
                  </a:cubicBezTo>
                  <a:cubicBezTo>
                    <a:pt x="104265" y="1228142"/>
                    <a:pt x="134650" y="1261956"/>
                    <a:pt x="139031" y="1251002"/>
                  </a:cubicBezTo>
                  <a:lnTo>
                    <a:pt x="609185" y="79427"/>
                  </a:lnTo>
                  <a:cubicBezTo>
                    <a:pt x="610211" y="76596"/>
                    <a:pt x="610211" y="73495"/>
                    <a:pt x="609185" y="70664"/>
                  </a:cubicBezTo>
                  <a:lnTo>
                    <a:pt x="614329" y="72855"/>
                  </a:lnTo>
                  <a:cubicBezTo>
                    <a:pt x="642904" y="85142"/>
                    <a:pt x="645761" y="50567"/>
                    <a:pt x="621853" y="40375"/>
                  </a:cubicBezTo>
                  <a:lnTo>
                    <a:pt x="548987" y="9800"/>
                  </a:lnTo>
                  <a:cubicBezTo>
                    <a:pt x="542796" y="7228"/>
                    <a:pt x="529937" y="4466"/>
                    <a:pt x="525746" y="12276"/>
                  </a:cubicBezTo>
                  <a:cubicBezTo>
                    <a:pt x="317339" y="391085"/>
                    <a:pt x="203801" y="810947"/>
                    <a:pt x="27684" y="1204139"/>
                  </a:cubicBezTo>
                  <a:cubicBezTo>
                    <a:pt x="16540" y="1208616"/>
                    <a:pt x="6253" y="1214617"/>
                    <a:pt x="7205" y="1216236"/>
                  </a:cubicBezTo>
                  <a:lnTo>
                    <a:pt x="15778" y="1230333"/>
                  </a:lnTo>
                  <a:lnTo>
                    <a:pt x="10348" y="1242239"/>
                  </a:lnTo>
                  <a:cubicBezTo>
                    <a:pt x="2633" y="1258908"/>
                    <a:pt x="29398" y="1280339"/>
                    <a:pt x="42924" y="1275481"/>
                  </a:cubicBezTo>
                  <a:lnTo>
                    <a:pt x="66832" y="1315106"/>
                  </a:lnTo>
                  <a:cubicBezTo>
                    <a:pt x="71594" y="1323011"/>
                    <a:pt x="113790" y="1303295"/>
                    <a:pt x="111885" y="12996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</p:grpSp>
      <p:pic>
        <p:nvPicPr>
          <p:cNvPr id="1091" name="Grafik 1090">
            <a:extLst>
              <a:ext uri="{FF2B5EF4-FFF2-40B4-BE49-F238E27FC236}">
                <a16:creationId xmlns:a16="http://schemas.microsoft.com/office/drawing/2014/main" id="{10EB59A8-A70F-7A92-40A7-D2C492E4B709}"/>
              </a:ext>
            </a:extLst>
          </p:cNvPr>
          <p:cNvPicPr>
            <a:picLocks noChangeAspect="1"/>
          </p:cNvPicPr>
          <p:nvPr/>
        </p:nvPicPr>
        <p:blipFill>
          <a:blip r:embed="rId64"/>
          <a:stretch>
            <a:fillRect/>
          </a:stretch>
        </p:blipFill>
        <p:spPr>
          <a:xfrm>
            <a:off x="6761317" y="8321224"/>
            <a:ext cx="4707560" cy="919914"/>
          </a:xfrm>
          <a:prstGeom prst="rect">
            <a:avLst/>
          </a:prstGeom>
        </p:spPr>
      </p:pic>
      <p:sp>
        <p:nvSpPr>
          <p:cNvPr id="29" name="Textfeld 28">
            <a:extLst>
              <a:ext uri="{FF2B5EF4-FFF2-40B4-BE49-F238E27FC236}">
                <a16:creationId xmlns:a16="http://schemas.microsoft.com/office/drawing/2014/main" id="{E95BD2F4-DA30-0FCC-2F44-E519D7E514F6}"/>
              </a:ext>
            </a:extLst>
          </p:cNvPr>
          <p:cNvSpPr txBox="1"/>
          <p:nvPr/>
        </p:nvSpPr>
        <p:spPr>
          <a:xfrm>
            <a:off x="231795" y="8987967"/>
            <a:ext cx="61066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buClr>
                <a:srgbClr val="009DE0"/>
              </a:buClr>
              <a:buSzPct val="110000"/>
              <a:buFont typeface="Arial" panose="020B0604020202020204" pitchFamily="34" charset="0"/>
              <a:buChar char="&gt;"/>
            </a:lvl1pPr>
            <a:lvl2pPr>
              <a:buClr>
                <a:srgbClr val="009DE0"/>
              </a:buClr>
              <a:buSzPct val="110000"/>
              <a:buFont typeface="Arial" panose="020B0604020202020204" pitchFamily="34" charset="0"/>
              <a:buChar char="&gt;"/>
            </a:lvl2pPr>
            <a:lvl3pPr>
              <a:buClr>
                <a:srgbClr val="009DE0"/>
              </a:buClr>
              <a:buSzPct val="110000"/>
              <a:buFont typeface="Arial" panose="020B0604020202020204" pitchFamily="34" charset="0"/>
              <a:buChar char="&gt;"/>
            </a:lvl3pPr>
            <a:lvl4pPr>
              <a:buClr>
                <a:srgbClr val="009DE0"/>
              </a:buClr>
              <a:buSzPct val="110000"/>
              <a:buFont typeface="Arial" panose="020B0604020202020204" pitchFamily="34" charset="0"/>
              <a:buChar char="&gt;"/>
            </a:lvl4pPr>
            <a:lvl5pPr>
              <a:buClr>
                <a:srgbClr val="009DE0"/>
              </a:buClr>
              <a:buSzPct val="110000"/>
              <a:buFont typeface="Arial" panose="020B0604020202020204" pitchFamily="34" charset="0"/>
              <a:buChar char="&gt;"/>
            </a:lvl5pPr>
            <a:lvl6pPr>
              <a:buFont typeface="Arial" panose="020B0604020202020204" pitchFamily="34" charset="0"/>
              <a:buChar char="•"/>
            </a:lvl6pPr>
            <a:lvl7pPr>
              <a:buFont typeface="Arial" panose="020B0604020202020204" pitchFamily="34" charset="0"/>
              <a:buChar char="•"/>
            </a:lvl7pPr>
            <a:lvl8pPr>
              <a:buFont typeface="Arial" panose="020B0604020202020204" pitchFamily="34" charset="0"/>
              <a:buChar char="•"/>
            </a:lvl8pPr>
            <a:lvl9pPr>
              <a:buFont typeface="Arial" panose="020B0604020202020204" pitchFamily="34" charset="0"/>
              <a:buChar char="•"/>
            </a:lvl9pPr>
          </a:lstStyle>
          <a:p>
            <a:pPr marL="171450" indent="-171450">
              <a:spcBef>
                <a:spcPts val="0"/>
              </a:spcBef>
              <a:spcAft>
                <a:spcPts val="0"/>
              </a:spcAft>
            </a:pPr>
            <a:r>
              <a:rPr lang="de-DE" sz="700" dirty="0">
                <a:latin typeface="Aptos" panose="020B0004020202020204" pitchFamily="34" charset="0"/>
              </a:rPr>
              <a:t>Welche Geschichte bzw. welcher Film kommt mir da in den Sinn?</a:t>
            </a:r>
          </a:p>
          <a:p>
            <a:pPr marL="171450" indent="-171450">
              <a:spcBef>
                <a:spcPts val="0"/>
              </a:spcBef>
              <a:spcAft>
                <a:spcPts val="0"/>
              </a:spcAft>
            </a:pPr>
            <a:r>
              <a:rPr lang="de-DE" sz="7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Was muss ich daher bei der Kommunikation beachten bzw. welche Botschaften kann ich daraus ableiten?</a:t>
            </a:r>
            <a:endParaRPr lang="de-AT" sz="700" dirty="0"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7" name="Grafik 316" descr="Geöffnetes Buch Silhouette">
            <a:extLst>
              <a:ext uri="{FF2B5EF4-FFF2-40B4-BE49-F238E27FC236}">
                <a16:creationId xmlns:a16="http://schemas.microsoft.com/office/drawing/2014/main" id="{8265FA79-97E2-BA54-9652-382A547B26EA}"/>
              </a:ext>
            </a:extLst>
          </p:cNvPr>
          <p:cNvPicPr>
            <a:picLocks noChangeAspect="1"/>
          </p:cNvPicPr>
          <p:nvPr/>
        </p:nvPicPr>
        <p:blipFill>
          <a:blip r:embed="rId65">
            <a:extLst>
              <a:ext uri="{96DAC541-7B7A-43D3-8B79-37D633B846F1}">
                <asvg:svgBlip xmlns:asvg="http://schemas.microsoft.com/office/drawing/2016/SVG/main" r:embed="rId66"/>
              </a:ext>
            </a:extLst>
          </a:blip>
          <a:stretch>
            <a:fillRect/>
          </a:stretch>
        </p:blipFill>
        <p:spPr>
          <a:xfrm>
            <a:off x="513345" y="3440095"/>
            <a:ext cx="385333" cy="385333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779D37A1-711F-DDFF-D74E-178ADB857221}"/>
              </a:ext>
            </a:extLst>
          </p:cNvPr>
          <p:cNvPicPr>
            <a:picLocks noChangeAspect="1"/>
          </p:cNvPicPr>
          <p:nvPr/>
        </p:nvPicPr>
        <p:blipFill>
          <a:blip r:embed="rId67"/>
          <a:stretch>
            <a:fillRect/>
          </a:stretch>
        </p:blipFill>
        <p:spPr>
          <a:xfrm>
            <a:off x="481804" y="7002852"/>
            <a:ext cx="4811046" cy="1933464"/>
          </a:xfrm>
          <a:prstGeom prst="rect">
            <a:avLst/>
          </a:prstGeom>
        </p:spPr>
      </p:pic>
      <p:pic>
        <p:nvPicPr>
          <p:cNvPr id="288" name="Grafik 287" descr="Mitarbeitendenausweis Silhouette">
            <a:extLst>
              <a:ext uri="{FF2B5EF4-FFF2-40B4-BE49-F238E27FC236}">
                <a16:creationId xmlns:a16="http://schemas.microsoft.com/office/drawing/2014/main" id="{EA6FC4C8-C92C-A1FF-9423-D702A10ABE93}"/>
              </a:ext>
            </a:extLst>
          </p:cNvPr>
          <p:cNvPicPr>
            <a:picLocks noChangeAspect="1"/>
          </p:cNvPicPr>
          <p:nvPr/>
        </p:nvPicPr>
        <p:blipFill>
          <a:blip r:embed="rId68">
            <a:extLst>
              <a:ext uri="{96DAC541-7B7A-43D3-8B79-37D633B846F1}">
                <asvg:svgBlip xmlns:asvg="http://schemas.microsoft.com/office/drawing/2016/SVG/main" r:embed="rId69"/>
              </a:ext>
            </a:extLst>
          </a:blip>
          <a:stretch>
            <a:fillRect/>
          </a:stretch>
        </p:blipFill>
        <p:spPr>
          <a:xfrm>
            <a:off x="524265" y="1778821"/>
            <a:ext cx="370003" cy="370003"/>
          </a:xfrm>
          <a:prstGeom prst="rect">
            <a:avLst/>
          </a:prstGeom>
        </p:spPr>
      </p:pic>
      <p:pic>
        <p:nvPicPr>
          <p:cNvPr id="290" name="Grafik 289" descr="Baubarrikade Silhouette">
            <a:extLst>
              <a:ext uri="{FF2B5EF4-FFF2-40B4-BE49-F238E27FC236}">
                <a16:creationId xmlns:a16="http://schemas.microsoft.com/office/drawing/2014/main" id="{28F7D782-D99A-10F2-F2B6-4196CB773C8A}"/>
              </a:ext>
            </a:extLst>
          </p:cNvPr>
          <p:cNvPicPr>
            <a:picLocks noChangeAspect="1"/>
          </p:cNvPicPr>
          <p:nvPr/>
        </p:nvPicPr>
        <p:blipFill>
          <a:blip r:embed="rId70">
            <a:extLst>
              <a:ext uri="{96DAC541-7B7A-43D3-8B79-37D633B846F1}">
                <asvg:svgBlip xmlns:asvg="http://schemas.microsoft.com/office/drawing/2016/SVG/main" r:embed="rId71"/>
              </a:ext>
            </a:extLst>
          </a:blip>
          <a:stretch>
            <a:fillRect/>
          </a:stretch>
        </p:blipFill>
        <p:spPr>
          <a:xfrm>
            <a:off x="502568" y="3926860"/>
            <a:ext cx="381362" cy="381362"/>
          </a:xfrm>
          <a:prstGeom prst="rect">
            <a:avLst/>
          </a:prstGeom>
        </p:spPr>
      </p:pic>
      <p:pic>
        <p:nvPicPr>
          <p:cNvPr id="292" name="Grafik 291" descr="Aufzug Silhouette">
            <a:extLst>
              <a:ext uri="{FF2B5EF4-FFF2-40B4-BE49-F238E27FC236}">
                <a16:creationId xmlns:a16="http://schemas.microsoft.com/office/drawing/2014/main" id="{C6AC2323-690B-8B90-2B91-9FC429A998D3}"/>
              </a:ext>
            </a:extLst>
          </p:cNvPr>
          <p:cNvPicPr>
            <a:picLocks noChangeAspect="1"/>
          </p:cNvPicPr>
          <p:nvPr/>
        </p:nvPicPr>
        <p:blipFill>
          <a:blip r:embed="rId72">
            <a:extLst>
              <a:ext uri="{96DAC541-7B7A-43D3-8B79-37D633B846F1}">
                <asvg:svgBlip xmlns:asvg="http://schemas.microsoft.com/office/drawing/2016/SVG/main" r:embed="rId73"/>
              </a:ext>
            </a:extLst>
          </a:blip>
          <a:stretch>
            <a:fillRect/>
          </a:stretch>
        </p:blipFill>
        <p:spPr>
          <a:xfrm>
            <a:off x="6585621" y="1109619"/>
            <a:ext cx="496372" cy="496372"/>
          </a:xfrm>
          <a:prstGeom prst="rect">
            <a:avLst/>
          </a:prstGeom>
        </p:spPr>
      </p:pic>
      <p:pic>
        <p:nvPicPr>
          <p:cNvPr id="294" name="Grafik 293" descr="Blume Silhouette">
            <a:extLst>
              <a:ext uri="{FF2B5EF4-FFF2-40B4-BE49-F238E27FC236}">
                <a16:creationId xmlns:a16="http://schemas.microsoft.com/office/drawing/2014/main" id="{383D6B9F-EA22-8672-8C43-483C87DE48F7}"/>
              </a:ext>
            </a:extLst>
          </p:cNvPr>
          <p:cNvPicPr>
            <a:picLocks noChangeAspect="1"/>
          </p:cNvPicPr>
          <p:nvPr/>
        </p:nvPicPr>
        <p:blipFill>
          <a:blip r:embed="rId74">
            <a:extLst>
              <a:ext uri="{96DAC541-7B7A-43D3-8B79-37D633B846F1}">
                <asvg:svgBlip xmlns:asvg="http://schemas.microsoft.com/office/drawing/2016/SVG/main" r:embed="rId75"/>
              </a:ext>
            </a:extLst>
          </a:blip>
          <a:stretch>
            <a:fillRect/>
          </a:stretch>
        </p:blipFill>
        <p:spPr>
          <a:xfrm>
            <a:off x="497611" y="2890549"/>
            <a:ext cx="398382" cy="398382"/>
          </a:xfrm>
          <a:prstGeom prst="rect">
            <a:avLst/>
          </a:prstGeom>
        </p:spPr>
      </p:pic>
      <p:pic>
        <p:nvPicPr>
          <p:cNvPr id="298" name="Grafik 297" descr="Volltreffer Silhouette">
            <a:extLst>
              <a:ext uri="{FF2B5EF4-FFF2-40B4-BE49-F238E27FC236}">
                <a16:creationId xmlns:a16="http://schemas.microsoft.com/office/drawing/2014/main" id="{1D6CBA09-C0F9-B509-6353-AD9FBE865A3A}"/>
              </a:ext>
            </a:extLst>
          </p:cNvPr>
          <p:cNvPicPr>
            <a:picLocks noChangeAspect="1"/>
          </p:cNvPicPr>
          <p:nvPr/>
        </p:nvPicPr>
        <p:blipFill>
          <a:blip r:embed="rId76">
            <a:extLst>
              <a:ext uri="{96DAC541-7B7A-43D3-8B79-37D633B846F1}">
                <asvg:svgBlip xmlns:asvg="http://schemas.microsoft.com/office/drawing/2016/SVG/main" r:embed="rId77"/>
              </a:ext>
            </a:extLst>
          </a:blip>
          <a:stretch>
            <a:fillRect/>
          </a:stretch>
        </p:blipFill>
        <p:spPr>
          <a:xfrm>
            <a:off x="523365" y="2350227"/>
            <a:ext cx="377158" cy="377158"/>
          </a:xfrm>
          <a:prstGeom prst="rect">
            <a:avLst/>
          </a:prstGeom>
        </p:spPr>
      </p:pic>
      <p:pic>
        <p:nvPicPr>
          <p:cNvPr id="300" name="Grafik 299" descr="Chatblase Silhouette">
            <a:extLst>
              <a:ext uri="{FF2B5EF4-FFF2-40B4-BE49-F238E27FC236}">
                <a16:creationId xmlns:a16="http://schemas.microsoft.com/office/drawing/2014/main" id="{3B85D501-0CB7-006E-2906-4943C40453FC}"/>
              </a:ext>
            </a:extLst>
          </p:cNvPr>
          <p:cNvPicPr>
            <a:picLocks noChangeAspect="1"/>
          </p:cNvPicPr>
          <p:nvPr/>
        </p:nvPicPr>
        <p:blipFill>
          <a:blip r:embed="rId78">
            <a:extLst>
              <a:ext uri="{96DAC541-7B7A-43D3-8B79-37D633B846F1}">
                <asvg:svgBlip xmlns:asvg="http://schemas.microsoft.com/office/drawing/2016/SVG/main" r:embed="rId79"/>
              </a:ext>
            </a:extLst>
          </a:blip>
          <a:stretch>
            <a:fillRect/>
          </a:stretch>
        </p:blipFill>
        <p:spPr>
          <a:xfrm>
            <a:off x="499785" y="5339679"/>
            <a:ext cx="408112" cy="408112"/>
          </a:xfrm>
          <a:prstGeom prst="rect">
            <a:avLst/>
          </a:prstGeom>
        </p:spPr>
      </p:pic>
      <p:pic>
        <p:nvPicPr>
          <p:cNvPr id="316" name="Grafik 315" descr="Renoviertes Haus funkelnd Silhouette">
            <a:extLst>
              <a:ext uri="{FF2B5EF4-FFF2-40B4-BE49-F238E27FC236}">
                <a16:creationId xmlns:a16="http://schemas.microsoft.com/office/drawing/2014/main" id="{DDAE3116-A184-372A-95D9-368D36ACA918}"/>
              </a:ext>
            </a:extLst>
          </p:cNvPr>
          <p:cNvPicPr>
            <a:picLocks noChangeAspect="1"/>
          </p:cNvPicPr>
          <p:nvPr/>
        </p:nvPicPr>
        <p:blipFill>
          <a:blip r:embed="rId80">
            <a:extLst>
              <a:ext uri="{96DAC541-7B7A-43D3-8B79-37D633B846F1}">
                <asvg:svgBlip xmlns:asvg="http://schemas.microsoft.com/office/drawing/2016/SVG/main" r:embed="rId81"/>
              </a:ext>
            </a:extLst>
          </a:blip>
          <a:stretch>
            <a:fillRect/>
          </a:stretch>
        </p:blipFill>
        <p:spPr>
          <a:xfrm>
            <a:off x="525234" y="4864816"/>
            <a:ext cx="369000" cy="369000"/>
          </a:xfrm>
          <a:prstGeom prst="rect">
            <a:avLst/>
          </a:prstGeom>
        </p:spPr>
      </p:pic>
      <p:pic>
        <p:nvPicPr>
          <p:cNvPr id="67" name="Grafik 66" descr="Schachtel Silhouette">
            <a:extLst>
              <a:ext uri="{FF2B5EF4-FFF2-40B4-BE49-F238E27FC236}">
                <a16:creationId xmlns:a16="http://schemas.microsoft.com/office/drawing/2014/main" id="{285F7124-7611-C992-65FD-356FE495CED1}"/>
              </a:ext>
            </a:extLst>
          </p:cNvPr>
          <p:cNvPicPr>
            <a:picLocks noChangeAspect="1"/>
          </p:cNvPicPr>
          <p:nvPr/>
        </p:nvPicPr>
        <p:blipFill>
          <a:blip r:embed="rId82">
            <a:extLst>
              <a:ext uri="{96DAC541-7B7A-43D3-8B79-37D633B846F1}">
                <asvg:svgBlip xmlns:asvg="http://schemas.microsoft.com/office/drawing/2016/SVG/main" r:embed="rId83"/>
              </a:ext>
            </a:extLst>
          </a:blip>
          <a:stretch>
            <a:fillRect/>
          </a:stretch>
        </p:blipFill>
        <p:spPr>
          <a:xfrm>
            <a:off x="533913" y="4405383"/>
            <a:ext cx="338287" cy="338287"/>
          </a:xfrm>
          <a:prstGeom prst="rect">
            <a:avLst/>
          </a:prstGeom>
        </p:spPr>
      </p:pic>
      <p:pic>
        <p:nvPicPr>
          <p:cNvPr id="70" name="Grafik 69" descr="Lichter an Silhouette">
            <a:extLst>
              <a:ext uri="{FF2B5EF4-FFF2-40B4-BE49-F238E27FC236}">
                <a16:creationId xmlns:a16="http://schemas.microsoft.com/office/drawing/2014/main" id="{10DF3CFB-3C69-BBD6-E879-432AEDB62565}"/>
              </a:ext>
            </a:extLst>
          </p:cNvPr>
          <p:cNvPicPr>
            <a:picLocks noChangeAspect="1"/>
          </p:cNvPicPr>
          <p:nvPr/>
        </p:nvPicPr>
        <p:blipFill>
          <a:blip r:embed="rId84">
            <a:extLst>
              <a:ext uri="{96DAC541-7B7A-43D3-8B79-37D633B846F1}">
                <asvg:svgBlip xmlns:asvg="http://schemas.microsoft.com/office/drawing/2016/SVG/main" r:embed="rId85"/>
              </a:ext>
            </a:extLst>
          </a:blip>
          <a:stretch>
            <a:fillRect/>
          </a:stretch>
        </p:blipFill>
        <p:spPr>
          <a:xfrm>
            <a:off x="533913" y="1263101"/>
            <a:ext cx="369429" cy="369429"/>
          </a:xfrm>
          <a:prstGeom prst="rect">
            <a:avLst/>
          </a:prstGeom>
        </p:spPr>
      </p:pic>
      <p:grpSp>
        <p:nvGrpSpPr>
          <p:cNvPr id="186" name="Gruppieren 185">
            <a:extLst>
              <a:ext uri="{FF2B5EF4-FFF2-40B4-BE49-F238E27FC236}">
                <a16:creationId xmlns:a16="http://schemas.microsoft.com/office/drawing/2014/main" id="{A2D4C1C4-F9AC-16EA-18BA-0D85CD122F67}"/>
              </a:ext>
            </a:extLst>
          </p:cNvPr>
          <p:cNvGrpSpPr>
            <a:grpSpLocks noChangeAspect="1"/>
          </p:cNvGrpSpPr>
          <p:nvPr/>
        </p:nvGrpSpPr>
        <p:grpSpPr>
          <a:xfrm>
            <a:off x="9096276" y="2998527"/>
            <a:ext cx="968190" cy="922831"/>
            <a:chOff x="8956000" y="3043339"/>
            <a:chExt cx="911570" cy="868863"/>
          </a:xfrm>
        </p:grpSpPr>
        <p:pic>
          <p:nvPicPr>
            <p:cNvPr id="75" name="Grafik 74" descr="Frau im Rollkragenpullover">
              <a:extLst>
                <a:ext uri="{FF2B5EF4-FFF2-40B4-BE49-F238E27FC236}">
                  <a16:creationId xmlns:a16="http://schemas.microsoft.com/office/drawing/2014/main" id="{F95F8F5C-D8B7-BB68-306E-C7EF390D6DC4}"/>
                </a:ext>
              </a:extLst>
            </p:cNvPr>
            <p:cNvPicPr>
              <a:picLocks noChangeAspect="1"/>
            </p:cNvPicPr>
            <p:nvPr/>
          </p:nvPicPr>
          <p:blipFill>
            <a:blip r:embed="rId86">
              <a:extLst>
                <a:ext uri="{96DAC541-7B7A-43D3-8B79-37D633B846F1}">
                  <asvg:svgBlip xmlns:asvg="http://schemas.microsoft.com/office/drawing/2016/SVG/main" r:embed="rId87"/>
                </a:ext>
              </a:extLst>
            </a:blip>
            <a:srcRect b="68375"/>
            <a:stretch/>
          </p:blipFill>
          <p:spPr>
            <a:xfrm>
              <a:off x="8956000" y="3343946"/>
              <a:ext cx="911570" cy="568256"/>
            </a:xfrm>
            <a:prstGeom prst="rect">
              <a:avLst/>
            </a:prstGeom>
          </p:spPr>
        </p:pic>
        <p:pic>
          <p:nvPicPr>
            <p:cNvPr id="164" name="Grafik 163" descr="Frau mit Ponyfrisur">
              <a:extLst>
                <a:ext uri="{FF2B5EF4-FFF2-40B4-BE49-F238E27FC236}">
                  <a16:creationId xmlns:a16="http://schemas.microsoft.com/office/drawing/2014/main" id="{0AFFA548-E4B7-25EB-D272-3BB7A5574A37}"/>
                </a:ext>
              </a:extLst>
            </p:cNvPr>
            <p:cNvPicPr>
              <a:picLocks noChangeAspect="1"/>
            </p:cNvPicPr>
            <p:nvPr/>
          </p:nvPicPr>
          <p:blipFill>
            <a:blip r:embed="rId88">
              <a:extLst>
                <a:ext uri="{96DAC541-7B7A-43D3-8B79-37D633B846F1}">
                  <asvg:svgBlip xmlns:asvg="http://schemas.microsoft.com/office/drawing/2016/SVG/main" r:embed="rId89"/>
                </a:ext>
              </a:extLst>
            </a:blip>
            <a:stretch>
              <a:fillRect/>
            </a:stretch>
          </p:blipFill>
          <p:spPr>
            <a:xfrm>
              <a:off x="9101186" y="3043339"/>
              <a:ext cx="445465" cy="401469"/>
            </a:xfrm>
            <a:prstGeom prst="rect">
              <a:avLst/>
            </a:prstGeom>
          </p:spPr>
        </p:pic>
        <p:pic>
          <p:nvPicPr>
            <p:cNvPr id="1049" name="Grafik 1048" descr="Das Gesicht einer Frau">
              <a:extLst>
                <a:ext uri="{FF2B5EF4-FFF2-40B4-BE49-F238E27FC236}">
                  <a16:creationId xmlns:a16="http://schemas.microsoft.com/office/drawing/2014/main" id="{BBAC269E-F78E-D85F-4CC7-46EE0485FA2A}"/>
                </a:ext>
              </a:extLst>
            </p:cNvPr>
            <p:cNvPicPr>
              <a:picLocks noChangeAspect="1"/>
            </p:cNvPicPr>
            <p:nvPr/>
          </p:nvPicPr>
          <p:blipFill>
            <a:blip r:embed="rId90">
              <a:extLst>
                <a:ext uri="{96DAC541-7B7A-43D3-8B79-37D633B846F1}">
                  <asvg:svgBlip xmlns:asvg="http://schemas.microsoft.com/office/drawing/2016/SVG/main" r:embed="rId91"/>
                </a:ext>
              </a:extLst>
            </a:blip>
            <a:stretch>
              <a:fillRect/>
            </a:stretch>
          </p:blipFill>
          <p:spPr>
            <a:xfrm>
              <a:off x="9280673" y="3184809"/>
              <a:ext cx="195994" cy="208243"/>
            </a:xfrm>
            <a:prstGeom prst="rect">
              <a:avLst/>
            </a:prstGeom>
          </p:spPr>
        </p:pic>
      </p:grpSp>
      <p:grpSp>
        <p:nvGrpSpPr>
          <p:cNvPr id="185" name="Gruppieren 184">
            <a:extLst>
              <a:ext uri="{FF2B5EF4-FFF2-40B4-BE49-F238E27FC236}">
                <a16:creationId xmlns:a16="http://schemas.microsoft.com/office/drawing/2014/main" id="{E4CC0DAD-5F8B-82B5-542F-5758A72EDC04}"/>
              </a:ext>
            </a:extLst>
          </p:cNvPr>
          <p:cNvGrpSpPr>
            <a:grpSpLocks noChangeAspect="1"/>
          </p:cNvGrpSpPr>
          <p:nvPr/>
        </p:nvGrpSpPr>
        <p:grpSpPr>
          <a:xfrm>
            <a:off x="7422111" y="2999286"/>
            <a:ext cx="621135" cy="915376"/>
            <a:chOff x="6848538" y="2963901"/>
            <a:chExt cx="651055" cy="959470"/>
          </a:xfrm>
        </p:grpSpPr>
        <p:pic>
          <p:nvPicPr>
            <p:cNvPr id="166" name="Grafik 165" descr="Frau mit Zopf">
              <a:extLst>
                <a:ext uri="{FF2B5EF4-FFF2-40B4-BE49-F238E27FC236}">
                  <a16:creationId xmlns:a16="http://schemas.microsoft.com/office/drawing/2014/main" id="{13AB173F-5CC3-2993-D4D7-DDA082594304}"/>
                </a:ext>
              </a:extLst>
            </p:cNvPr>
            <p:cNvPicPr>
              <a:picLocks noChangeAspect="1"/>
            </p:cNvPicPr>
            <p:nvPr/>
          </p:nvPicPr>
          <p:blipFill>
            <a:blip r:embed="rId92">
              <a:extLst>
                <a:ext uri="{96DAC541-7B7A-43D3-8B79-37D633B846F1}">
                  <asvg:svgBlip xmlns:asvg="http://schemas.microsoft.com/office/drawing/2016/SVG/main" r:embed="rId93"/>
                </a:ext>
              </a:extLst>
            </a:blip>
            <a:stretch>
              <a:fillRect/>
            </a:stretch>
          </p:blipFill>
          <p:spPr>
            <a:xfrm>
              <a:off x="6848538" y="2963901"/>
              <a:ext cx="423269" cy="423269"/>
            </a:xfrm>
            <a:prstGeom prst="rect">
              <a:avLst/>
            </a:prstGeom>
          </p:spPr>
        </p:pic>
        <p:pic>
          <p:nvPicPr>
            <p:cNvPr id="77" name="Grafik 76" descr="Frau mit verschränkten Armen">
              <a:extLst>
                <a:ext uri="{FF2B5EF4-FFF2-40B4-BE49-F238E27FC236}">
                  <a16:creationId xmlns:a16="http://schemas.microsoft.com/office/drawing/2014/main" id="{50207647-537E-630B-5B86-C9F4AD46A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94">
              <a:extLst>
                <a:ext uri="{96DAC541-7B7A-43D3-8B79-37D633B846F1}">
                  <asvg:svgBlip xmlns:asvg="http://schemas.microsoft.com/office/drawing/2016/SVG/main" r:embed="rId95"/>
                </a:ext>
              </a:extLst>
            </a:blip>
            <a:srcRect b="68029"/>
            <a:stretch/>
          </p:blipFill>
          <p:spPr>
            <a:xfrm>
              <a:off x="6848538" y="3268673"/>
              <a:ext cx="651055" cy="654698"/>
            </a:xfrm>
            <a:prstGeom prst="rect">
              <a:avLst/>
            </a:prstGeom>
          </p:spPr>
        </p:pic>
        <p:pic>
          <p:nvPicPr>
            <p:cNvPr id="1051" name="Grafik 1050" descr="Eine lächelnde Frau">
              <a:extLst>
                <a:ext uri="{FF2B5EF4-FFF2-40B4-BE49-F238E27FC236}">
                  <a16:creationId xmlns:a16="http://schemas.microsoft.com/office/drawing/2014/main" id="{78A189CF-784F-58FE-381D-B0497A64CAF2}"/>
                </a:ext>
              </a:extLst>
            </p:cNvPr>
            <p:cNvPicPr>
              <a:picLocks noChangeAspect="1"/>
            </p:cNvPicPr>
            <p:nvPr/>
          </p:nvPicPr>
          <p:blipFill>
            <a:blip r:embed="rId96">
              <a:extLst>
                <a:ext uri="{96DAC541-7B7A-43D3-8B79-37D633B846F1}">
                  <asvg:svgBlip xmlns:asvg="http://schemas.microsoft.com/office/drawing/2016/SVG/main" r:embed="rId97"/>
                </a:ext>
              </a:extLst>
            </a:blip>
            <a:stretch>
              <a:fillRect/>
            </a:stretch>
          </p:blipFill>
          <p:spPr>
            <a:xfrm>
              <a:off x="7024861" y="3085191"/>
              <a:ext cx="224571" cy="241427"/>
            </a:xfrm>
            <a:prstGeom prst="rect">
              <a:avLst/>
            </a:prstGeom>
          </p:spPr>
        </p:pic>
      </p:grpSp>
      <p:grpSp>
        <p:nvGrpSpPr>
          <p:cNvPr id="184" name="Gruppieren 183">
            <a:extLst>
              <a:ext uri="{FF2B5EF4-FFF2-40B4-BE49-F238E27FC236}">
                <a16:creationId xmlns:a16="http://schemas.microsoft.com/office/drawing/2014/main" id="{78AE1B3C-B701-E57F-C3B8-8DFEED745501}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10957017" y="2945208"/>
            <a:ext cx="720295" cy="1004268"/>
            <a:chOff x="10974640" y="2969848"/>
            <a:chExt cx="728304" cy="1004268"/>
          </a:xfrm>
        </p:grpSpPr>
        <p:pic>
          <p:nvPicPr>
            <p:cNvPr id="86" name="Grafik 85" descr="Mann, der eine Kaffeetasse hält">
              <a:extLst>
                <a:ext uri="{FF2B5EF4-FFF2-40B4-BE49-F238E27FC236}">
                  <a16:creationId xmlns:a16="http://schemas.microsoft.com/office/drawing/2014/main" id="{82063781-A485-9268-5722-1494A202FF1D}"/>
                </a:ext>
              </a:extLst>
            </p:cNvPr>
            <p:cNvPicPr>
              <a:picLocks noChangeAspect="1"/>
            </p:cNvPicPr>
            <p:nvPr/>
          </p:nvPicPr>
          <p:blipFill>
            <a:blip r:embed="rId98">
              <a:extLst>
                <a:ext uri="{96DAC541-7B7A-43D3-8B79-37D633B846F1}">
                  <asvg:svgBlip xmlns:asvg="http://schemas.microsoft.com/office/drawing/2016/SVG/main" r:embed="rId99"/>
                </a:ext>
              </a:extLst>
            </a:blip>
            <a:stretch>
              <a:fillRect/>
            </a:stretch>
          </p:blipFill>
          <p:spPr>
            <a:xfrm>
              <a:off x="10974640" y="3310661"/>
              <a:ext cx="728304" cy="663455"/>
            </a:xfrm>
            <a:prstGeom prst="rect">
              <a:avLst/>
            </a:prstGeom>
          </p:spPr>
        </p:pic>
        <p:pic>
          <p:nvPicPr>
            <p:cNvPr id="170" name="Grafik 169" descr="Mann mit kurzem Haar">
              <a:extLst>
                <a:ext uri="{FF2B5EF4-FFF2-40B4-BE49-F238E27FC236}">
                  <a16:creationId xmlns:a16="http://schemas.microsoft.com/office/drawing/2014/main" id="{71B88DDA-456D-A3EA-CE9A-B820E90252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0">
              <a:extLst>
                <a:ext uri="{96DAC541-7B7A-43D3-8B79-37D633B846F1}">
                  <asvg:svgBlip xmlns:asvg="http://schemas.microsoft.com/office/drawing/2016/SVG/main" r:embed="rId101"/>
                </a:ext>
              </a:extLst>
            </a:blip>
            <a:stretch>
              <a:fillRect/>
            </a:stretch>
          </p:blipFill>
          <p:spPr>
            <a:xfrm>
              <a:off x="11183433" y="2969848"/>
              <a:ext cx="356526" cy="431281"/>
            </a:xfrm>
            <a:prstGeom prst="rect">
              <a:avLst/>
            </a:prstGeom>
          </p:spPr>
        </p:pic>
        <p:pic>
          <p:nvPicPr>
            <p:cNvPr id="1053" name="Grafik 1052" descr="Ein glückliches Gesicht">
              <a:extLst>
                <a:ext uri="{FF2B5EF4-FFF2-40B4-BE49-F238E27FC236}">
                  <a16:creationId xmlns:a16="http://schemas.microsoft.com/office/drawing/2014/main" id="{2EF1AC53-191F-E3FC-724E-837A2E849D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2">
              <a:extLst>
                <a:ext uri="{96DAC541-7B7A-43D3-8B79-37D633B846F1}">
                  <asvg:svgBlip xmlns:asvg="http://schemas.microsoft.com/office/drawing/2016/SVG/main" r:embed="rId103"/>
                </a:ext>
              </a:extLst>
            </a:blip>
            <a:stretch>
              <a:fillRect/>
            </a:stretch>
          </p:blipFill>
          <p:spPr>
            <a:xfrm>
              <a:off x="11292615" y="3115316"/>
              <a:ext cx="214775" cy="221487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428472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5">
            <a:extLst>
              <a:ext uri="{FF2B5EF4-FFF2-40B4-BE49-F238E27FC236}">
                <a16:creationId xmlns:a16="http://schemas.microsoft.com/office/drawing/2014/main" id="{778856B2-CD26-866C-2595-54660B8E5106}"/>
              </a:ext>
            </a:extLst>
          </p:cNvPr>
          <p:cNvSpPr/>
          <p:nvPr/>
        </p:nvSpPr>
        <p:spPr>
          <a:xfrm>
            <a:off x="1358467" y="3156335"/>
            <a:ext cx="1730188" cy="762270"/>
          </a:xfrm>
          <a:custGeom>
            <a:avLst/>
            <a:gdLst>
              <a:gd name="connsiteX0" fmla="*/ 0 w 1730188"/>
              <a:gd name="connsiteY0" fmla="*/ 0 h 762270"/>
              <a:gd name="connsiteX1" fmla="*/ 524824 w 1730188"/>
              <a:gd name="connsiteY1" fmla="*/ 0 h 762270"/>
              <a:gd name="connsiteX2" fmla="*/ 1118855 w 1730188"/>
              <a:gd name="connsiteY2" fmla="*/ 0 h 762270"/>
              <a:gd name="connsiteX3" fmla="*/ 1730188 w 1730188"/>
              <a:gd name="connsiteY3" fmla="*/ 0 h 762270"/>
              <a:gd name="connsiteX4" fmla="*/ 1730188 w 1730188"/>
              <a:gd name="connsiteY4" fmla="*/ 365890 h 762270"/>
              <a:gd name="connsiteX5" fmla="*/ 1730188 w 1730188"/>
              <a:gd name="connsiteY5" fmla="*/ 762270 h 762270"/>
              <a:gd name="connsiteX6" fmla="*/ 1136157 w 1730188"/>
              <a:gd name="connsiteY6" fmla="*/ 762270 h 762270"/>
              <a:gd name="connsiteX7" fmla="*/ 611333 w 1730188"/>
              <a:gd name="connsiteY7" fmla="*/ 762270 h 762270"/>
              <a:gd name="connsiteX8" fmla="*/ 0 w 1730188"/>
              <a:gd name="connsiteY8" fmla="*/ 762270 h 762270"/>
              <a:gd name="connsiteX9" fmla="*/ 0 w 1730188"/>
              <a:gd name="connsiteY9" fmla="*/ 404003 h 762270"/>
              <a:gd name="connsiteX10" fmla="*/ 0 w 1730188"/>
              <a:gd name="connsiteY10" fmla="*/ 0 h 762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30188" h="762270" fill="none" extrusionOk="0">
                <a:moveTo>
                  <a:pt x="0" y="0"/>
                </a:moveTo>
                <a:cubicBezTo>
                  <a:pt x="240266" y="-17695"/>
                  <a:pt x="380663" y="27655"/>
                  <a:pt x="524824" y="0"/>
                </a:cubicBezTo>
                <a:cubicBezTo>
                  <a:pt x="668985" y="-27655"/>
                  <a:pt x="842859" y="2890"/>
                  <a:pt x="1118855" y="0"/>
                </a:cubicBezTo>
                <a:cubicBezTo>
                  <a:pt x="1394851" y="-2890"/>
                  <a:pt x="1476448" y="48181"/>
                  <a:pt x="1730188" y="0"/>
                </a:cubicBezTo>
                <a:cubicBezTo>
                  <a:pt x="1764691" y="173615"/>
                  <a:pt x="1718669" y="273876"/>
                  <a:pt x="1730188" y="365890"/>
                </a:cubicBezTo>
                <a:cubicBezTo>
                  <a:pt x="1741707" y="457904"/>
                  <a:pt x="1695818" y="625722"/>
                  <a:pt x="1730188" y="762270"/>
                </a:cubicBezTo>
                <a:cubicBezTo>
                  <a:pt x="1527045" y="808359"/>
                  <a:pt x="1362196" y="724685"/>
                  <a:pt x="1136157" y="762270"/>
                </a:cubicBezTo>
                <a:cubicBezTo>
                  <a:pt x="910118" y="799855"/>
                  <a:pt x="806977" y="704905"/>
                  <a:pt x="611333" y="762270"/>
                </a:cubicBezTo>
                <a:cubicBezTo>
                  <a:pt x="415689" y="819635"/>
                  <a:pt x="275557" y="760628"/>
                  <a:pt x="0" y="762270"/>
                </a:cubicBezTo>
                <a:cubicBezTo>
                  <a:pt x="-35046" y="690484"/>
                  <a:pt x="4489" y="582985"/>
                  <a:pt x="0" y="404003"/>
                </a:cubicBezTo>
                <a:cubicBezTo>
                  <a:pt x="-4489" y="225021"/>
                  <a:pt x="9982" y="96670"/>
                  <a:pt x="0" y="0"/>
                </a:cubicBezTo>
                <a:close/>
              </a:path>
              <a:path w="1730188" h="762270" stroke="0" extrusionOk="0">
                <a:moveTo>
                  <a:pt x="0" y="0"/>
                </a:moveTo>
                <a:cubicBezTo>
                  <a:pt x="173431" y="-17673"/>
                  <a:pt x="468413" y="58110"/>
                  <a:pt x="594031" y="0"/>
                </a:cubicBezTo>
                <a:cubicBezTo>
                  <a:pt x="719649" y="-58110"/>
                  <a:pt x="1020845" y="26582"/>
                  <a:pt x="1170761" y="0"/>
                </a:cubicBezTo>
                <a:cubicBezTo>
                  <a:pt x="1320677" y="-26582"/>
                  <a:pt x="1482370" y="63424"/>
                  <a:pt x="1730188" y="0"/>
                </a:cubicBezTo>
                <a:cubicBezTo>
                  <a:pt x="1737385" y="113589"/>
                  <a:pt x="1697871" y="281951"/>
                  <a:pt x="1730188" y="396380"/>
                </a:cubicBezTo>
                <a:cubicBezTo>
                  <a:pt x="1762505" y="510809"/>
                  <a:pt x="1726014" y="621197"/>
                  <a:pt x="1730188" y="762270"/>
                </a:cubicBezTo>
                <a:cubicBezTo>
                  <a:pt x="1498193" y="816039"/>
                  <a:pt x="1436064" y="708063"/>
                  <a:pt x="1205364" y="762270"/>
                </a:cubicBezTo>
                <a:cubicBezTo>
                  <a:pt x="974664" y="816477"/>
                  <a:pt x="826889" y="712551"/>
                  <a:pt x="611333" y="762270"/>
                </a:cubicBezTo>
                <a:cubicBezTo>
                  <a:pt x="395777" y="811989"/>
                  <a:pt x="274172" y="743186"/>
                  <a:pt x="0" y="762270"/>
                </a:cubicBezTo>
                <a:cubicBezTo>
                  <a:pt x="-13605" y="676306"/>
                  <a:pt x="2638" y="562156"/>
                  <a:pt x="0" y="373512"/>
                </a:cubicBezTo>
                <a:cubicBezTo>
                  <a:pt x="-2638" y="184868"/>
                  <a:pt x="13401" y="179922"/>
                  <a:pt x="0" y="0"/>
                </a:cubicBezTo>
                <a:close/>
              </a:path>
            </a:pathLst>
          </a:custGeom>
          <a:solidFill>
            <a:srgbClr val="00ABF8"/>
          </a:solidFill>
          <a:ln>
            <a:solidFill>
              <a:srgbClr val="00ABF8"/>
            </a:solidFill>
            <a:extLst>
              <a:ext uri="{C807C97D-BFC1-408E-A445-0C87EB9F89A2}">
                <ask:lineSketchStyleProps xmlns:ask="http://schemas.microsoft.com/office/drawing/2018/sketchyshapes" sd="149218181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400" dirty="0">
                <a:latin typeface="Caveat" pitchFamily="2" charset="0"/>
              </a:rPr>
              <a:t>Ruhm / Erfolg</a:t>
            </a:r>
            <a:endParaRPr lang="de-DE" dirty="0">
              <a:latin typeface="Caveat" pitchFamily="2" charset="0"/>
            </a:endParaRPr>
          </a:p>
        </p:txBody>
      </p:sp>
      <p:sp>
        <p:nvSpPr>
          <p:cNvPr id="6" name="Abgerundetes Rechteck 6">
            <a:extLst>
              <a:ext uri="{FF2B5EF4-FFF2-40B4-BE49-F238E27FC236}">
                <a16:creationId xmlns:a16="http://schemas.microsoft.com/office/drawing/2014/main" id="{1D900B26-FB58-928D-BECD-55A26C1DC96C}"/>
              </a:ext>
            </a:extLst>
          </p:cNvPr>
          <p:cNvSpPr/>
          <p:nvPr/>
        </p:nvSpPr>
        <p:spPr>
          <a:xfrm>
            <a:off x="3447630" y="3170086"/>
            <a:ext cx="1730188" cy="762270"/>
          </a:xfrm>
          <a:custGeom>
            <a:avLst/>
            <a:gdLst>
              <a:gd name="connsiteX0" fmla="*/ 0 w 1730188"/>
              <a:gd name="connsiteY0" fmla="*/ 0 h 762270"/>
              <a:gd name="connsiteX1" fmla="*/ 594031 w 1730188"/>
              <a:gd name="connsiteY1" fmla="*/ 0 h 762270"/>
              <a:gd name="connsiteX2" fmla="*/ 1205364 w 1730188"/>
              <a:gd name="connsiteY2" fmla="*/ 0 h 762270"/>
              <a:gd name="connsiteX3" fmla="*/ 1730188 w 1730188"/>
              <a:gd name="connsiteY3" fmla="*/ 0 h 762270"/>
              <a:gd name="connsiteX4" fmla="*/ 1730188 w 1730188"/>
              <a:gd name="connsiteY4" fmla="*/ 381135 h 762270"/>
              <a:gd name="connsiteX5" fmla="*/ 1730188 w 1730188"/>
              <a:gd name="connsiteY5" fmla="*/ 762270 h 762270"/>
              <a:gd name="connsiteX6" fmla="*/ 1170761 w 1730188"/>
              <a:gd name="connsiteY6" fmla="*/ 762270 h 762270"/>
              <a:gd name="connsiteX7" fmla="*/ 559427 w 1730188"/>
              <a:gd name="connsiteY7" fmla="*/ 762270 h 762270"/>
              <a:gd name="connsiteX8" fmla="*/ 0 w 1730188"/>
              <a:gd name="connsiteY8" fmla="*/ 762270 h 762270"/>
              <a:gd name="connsiteX9" fmla="*/ 0 w 1730188"/>
              <a:gd name="connsiteY9" fmla="*/ 388758 h 762270"/>
              <a:gd name="connsiteX10" fmla="*/ 0 w 1730188"/>
              <a:gd name="connsiteY10" fmla="*/ 0 h 762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30188" h="762270" fill="none" extrusionOk="0">
                <a:moveTo>
                  <a:pt x="0" y="0"/>
                </a:moveTo>
                <a:cubicBezTo>
                  <a:pt x="293945" y="-9116"/>
                  <a:pt x="402232" y="36017"/>
                  <a:pt x="594031" y="0"/>
                </a:cubicBezTo>
                <a:cubicBezTo>
                  <a:pt x="785830" y="-36017"/>
                  <a:pt x="965967" y="38290"/>
                  <a:pt x="1205364" y="0"/>
                </a:cubicBezTo>
                <a:cubicBezTo>
                  <a:pt x="1444761" y="-38290"/>
                  <a:pt x="1612247" y="28187"/>
                  <a:pt x="1730188" y="0"/>
                </a:cubicBezTo>
                <a:cubicBezTo>
                  <a:pt x="1771438" y="79583"/>
                  <a:pt x="1718746" y="227669"/>
                  <a:pt x="1730188" y="381135"/>
                </a:cubicBezTo>
                <a:cubicBezTo>
                  <a:pt x="1741630" y="534602"/>
                  <a:pt x="1717242" y="658637"/>
                  <a:pt x="1730188" y="762270"/>
                </a:cubicBezTo>
                <a:cubicBezTo>
                  <a:pt x="1509218" y="804499"/>
                  <a:pt x="1424627" y="752436"/>
                  <a:pt x="1170761" y="762270"/>
                </a:cubicBezTo>
                <a:cubicBezTo>
                  <a:pt x="916895" y="772104"/>
                  <a:pt x="770450" y="754778"/>
                  <a:pt x="559427" y="762270"/>
                </a:cubicBezTo>
                <a:cubicBezTo>
                  <a:pt x="348404" y="769762"/>
                  <a:pt x="170663" y="697094"/>
                  <a:pt x="0" y="762270"/>
                </a:cubicBezTo>
                <a:cubicBezTo>
                  <a:pt x="-33220" y="594643"/>
                  <a:pt x="536" y="492314"/>
                  <a:pt x="0" y="388758"/>
                </a:cubicBezTo>
                <a:cubicBezTo>
                  <a:pt x="-536" y="285202"/>
                  <a:pt x="40920" y="82762"/>
                  <a:pt x="0" y="0"/>
                </a:cubicBezTo>
                <a:close/>
              </a:path>
              <a:path w="1730188" h="762270" stroke="0" extrusionOk="0">
                <a:moveTo>
                  <a:pt x="0" y="0"/>
                </a:moveTo>
                <a:cubicBezTo>
                  <a:pt x="214651" y="-73229"/>
                  <a:pt x="398639" y="59668"/>
                  <a:pt x="611333" y="0"/>
                </a:cubicBezTo>
                <a:cubicBezTo>
                  <a:pt x="824027" y="-59668"/>
                  <a:pt x="999724" y="46997"/>
                  <a:pt x="1153459" y="0"/>
                </a:cubicBezTo>
                <a:cubicBezTo>
                  <a:pt x="1307194" y="-46997"/>
                  <a:pt x="1483845" y="55055"/>
                  <a:pt x="1730188" y="0"/>
                </a:cubicBezTo>
                <a:cubicBezTo>
                  <a:pt x="1748530" y="146181"/>
                  <a:pt x="1699637" y="239383"/>
                  <a:pt x="1730188" y="388758"/>
                </a:cubicBezTo>
                <a:cubicBezTo>
                  <a:pt x="1760739" y="538133"/>
                  <a:pt x="1716110" y="609015"/>
                  <a:pt x="1730188" y="762270"/>
                </a:cubicBezTo>
                <a:cubicBezTo>
                  <a:pt x="1436419" y="770325"/>
                  <a:pt x="1421169" y="689007"/>
                  <a:pt x="1118855" y="762270"/>
                </a:cubicBezTo>
                <a:cubicBezTo>
                  <a:pt x="816541" y="835533"/>
                  <a:pt x="749834" y="694860"/>
                  <a:pt x="542126" y="762270"/>
                </a:cubicBezTo>
                <a:cubicBezTo>
                  <a:pt x="334418" y="829680"/>
                  <a:pt x="224440" y="705665"/>
                  <a:pt x="0" y="762270"/>
                </a:cubicBezTo>
                <a:cubicBezTo>
                  <a:pt x="-13914" y="586625"/>
                  <a:pt x="19313" y="521736"/>
                  <a:pt x="0" y="388758"/>
                </a:cubicBezTo>
                <a:cubicBezTo>
                  <a:pt x="-19313" y="255780"/>
                  <a:pt x="33750" y="86993"/>
                  <a:pt x="0" y="0"/>
                </a:cubicBezTo>
                <a:close/>
              </a:path>
            </a:pathLst>
          </a:custGeom>
          <a:solidFill>
            <a:srgbClr val="00ABF8"/>
          </a:solidFill>
          <a:ln>
            <a:solidFill>
              <a:srgbClr val="00ABF8"/>
            </a:solidFill>
            <a:extLst>
              <a:ext uri="{C807C97D-BFC1-408E-A445-0C87EB9F89A2}">
                <ask:lineSketchStyleProps xmlns:ask="http://schemas.microsoft.com/office/drawing/2018/sketchyshapes" sd="18523857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400" dirty="0">
                <a:latin typeface="Caveat" pitchFamily="2" charset="0"/>
              </a:rPr>
              <a:t>Geld</a:t>
            </a:r>
            <a:endParaRPr lang="de-DE" dirty="0">
              <a:latin typeface="Caveat" pitchFamily="2" charset="0"/>
            </a:endParaRPr>
          </a:p>
        </p:txBody>
      </p:sp>
      <p:sp>
        <p:nvSpPr>
          <p:cNvPr id="7" name="Abgerundetes Rechteck 7">
            <a:extLst>
              <a:ext uri="{FF2B5EF4-FFF2-40B4-BE49-F238E27FC236}">
                <a16:creationId xmlns:a16="http://schemas.microsoft.com/office/drawing/2014/main" id="{3D9BFCB7-5DFE-EC91-A105-7C3545307715}"/>
              </a:ext>
            </a:extLst>
          </p:cNvPr>
          <p:cNvSpPr/>
          <p:nvPr/>
        </p:nvSpPr>
        <p:spPr>
          <a:xfrm>
            <a:off x="5536793" y="3170086"/>
            <a:ext cx="1730188" cy="762270"/>
          </a:xfrm>
          <a:custGeom>
            <a:avLst/>
            <a:gdLst>
              <a:gd name="connsiteX0" fmla="*/ 0 w 1730188"/>
              <a:gd name="connsiteY0" fmla="*/ 0 h 762270"/>
              <a:gd name="connsiteX1" fmla="*/ 576729 w 1730188"/>
              <a:gd name="connsiteY1" fmla="*/ 0 h 762270"/>
              <a:gd name="connsiteX2" fmla="*/ 1118855 w 1730188"/>
              <a:gd name="connsiteY2" fmla="*/ 0 h 762270"/>
              <a:gd name="connsiteX3" fmla="*/ 1730188 w 1730188"/>
              <a:gd name="connsiteY3" fmla="*/ 0 h 762270"/>
              <a:gd name="connsiteX4" fmla="*/ 1730188 w 1730188"/>
              <a:gd name="connsiteY4" fmla="*/ 388758 h 762270"/>
              <a:gd name="connsiteX5" fmla="*/ 1730188 w 1730188"/>
              <a:gd name="connsiteY5" fmla="*/ 762270 h 762270"/>
              <a:gd name="connsiteX6" fmla="*/ 1170761 w 1730188"/>
              <a:gd name="connsiteY6" fmla="*/ 762270 h 762270"/>
              <a:gd name="connsiteX7" fmla="*/ 576729 w 1730188"/>
              <a:gd name="connsiteY7" fmla="*/ 762270 h 762270"/>
              <a:gd name="connsiteX8" fmla="*/ 0 w 1730188"/>
              <a:gd name="connsiteY8" fmla="*/ 762270 h 762270"/>
              <a:gd name="connsiteX9" fmla="*/ 0 w 1730188"/>
              <a:gd name="connsiteY9" fmla="*/ 373512 h 762270"/>
              <a:gd name="connsiteX10" fmla="*/ 0 w 1730188"/>
              <a:gd name="connsiteY10" fmla="*/ 0 h 762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30188" h="762270" fill="none" extrusionOk="0">
                <a:moveTo>
                  <a:pt x="0" y="0"/>
                </a:moveTo>
                <a:cubicBezTo>
                  <a:pt x="203270" y="-20441"/>
                  <a:pt x="455200" y="61655"/>
                  <a:pt x="576729" y="0"/>
                </a:cubicBezTo>
                <a:cubicBezTo>
                  <a:pt x="698258" y="-61655"/>
                  <a:pt x="917920" y="4123"/>
                  <a:pt x="1118855" y="0"/>
                </a:cubicBezTo>
                <a:cubicBezTo>
                  <a:pt x="1319790" y="-4123"/>
                  <a:pt x="1450729" y="2775"/>
                  <a:pt x="1730188" y="0"/>
                </a:cubicBezTo>
                <a:cubicBezTo>
                  <a:pt x="1730463" y="161754"/>
                  <a:pt x="1712741" y="200384"/>
                  <a:pt x="1730188" y="388758"/>
                </a:cubicBezTo>
                <a:cubicBezTo>
                  <a:pt x="1747635" y="577132"/>
                  <a:pt x="1708514" y="659228"/>
                  <a:pt x="1730188" y="762270"/>
                </a:cubicBezTo>
                <a:cubicBezTo>
                  <a:pt x="1551285" y="781739"/>
                  <a:pt x="1442859" y="757837"/>
                  <a:pt x="1170761" y="762270"/>
                </a:cubicBezTo>
                <a:cubicBezTo>
                  <a:pt x="898663" y="766703"/>
                  <a:pt x="750783" y="755194"/>
                  <a:pt x="576729" y="762270"/>
                </a:cubicBezTo>
                <a:cubicBezTo>
                  <a:pt x="402675" y="769346"/>
                  <a:pt x="158791" y="742254"/>
                  <a:pt x="0" y="762270"/>
                </a:cubicBezTo>
                <a:cubicBezTo>
                  <a:pt x="-36364" y="622326"/>
                  <a:pt x="22193" y="499754"/>
                  <a:pt x="0" y="373512"/>
                </a:cubicBezTo>
                <a:cubicBezTo>
                  <a:pt x="-22193" y="247270"/>
                  <a:pt x="4699" y="113589"/>
                  <a:pt x="0" y="0"/>
                </a:cubicBezTo>
                <a:close/>
              </a:path>
              <a:path w="1730188" h="762270" stroke="0" extrusionOk="0">
                <a:moveTo>
                  <a:pt x="0" y="0"/>
                </a:moveTo>
                <a:cubicBezTo>
                  <a:pt x="125420" y="-31980"/>
                  <a:pt x="302973" y="11970"/>
                  <a:pt x="542126" y="0"/>
                </a:cubicBezTo>
                <a:cubicBezTo>
                  <a:pt x="781279" y="-11970"/>
                  <a:pt x="921402" y="21483"/>
                  <a:pt x="1101553" y="0"/>
                </a:cubicBezTo>
                <a:cubicBezTo>
                  <a:pt x="1281704" y="-21483"/>
                  <a:pt x="1562473" y="27439"/>
                  <a:pt x="1730188" y="0"/>
                </a:cubicBezTo>
                <a:cubicBezTo>
                  <a:pt x="1731476" y="123171"/>
                  <a:pt x="1700816" y="206143"/>
                  <a:pt x="1730188" y="365890"/>
                </a:cubicBezTo>
                <a:cubicBezTo>
                  <a:pt x="1759560" y="525637"/>
                  <a:pt x="1694189" y="567066"/>
                  <a:pt x="1730188" y="762270"/>
                </a:cubicBezTo>
                <a:cubicBezTo>
                  <a:pt x="1486750" y="777916"/>
                  <a:pt x="1326943" y="701086"/>
                  <a:pt x="1188062" y="762270"/>
                </a:cubicBezTo>
                <a:cubicBezTo>
                  <a:pt x="1049181" y="823454"/>
                  <a:pt x="766594" y="710322"/>
                  <a:pt x="611333" y="762270"/>
                </a:cubicBezTo>
                <a:cubicBezTo>
                  <a:pt x="456072" y="814218"/>
                  <a:pt x="159046" y="760820"/>
                  <a:pt x="0" y="762270"/>
                </a:cubicBezTo>
                <a:cubicBezTo>
                  <a:pt x="-11619" y="608028"/>
                  <a:pt x="24908" y="533201"/>
                  <a:pt x="0" y="373512"/>
                </a:cubicBezTo>
                <a:cubicBezTo>
                  <a:pt x="-24908" y="213823"/>
                  <a:pt x="41363" y="89025"/>
                  <a:pt x="0" y="0"/>
                </a:cubicBezTo>
                <a:close/>
              </a:path>
            </a:pathLst>
          </a:custGeom>
          <a:solidFill>
            <a:srgbClr val="00ABF8"/>
          </a:solidFill>
          <a:ln>
            <a:solidFill>
              <a:srgbClr val="00ABF8"/>
            </a:solidFill>
            <a:extLst>
              <a:ext uri="{C807C97D-BFC1-408E-A445-0C87EB9F89A2}">
                <ask:lineSketchStyleProps xmlns:ask="http://schemas.microsoft.com/office/drawing/2018/sketchyshapes" sd="187327554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400" dirty="0">
                <a:latin typeface="Caveat" pitchFamily="2" charset="0"/>
              </a:rPr>
              <a:t>Spaß</a:t>
            </a:r>
            <a:endParaRPr lang="de-DE" dirty="0">
              <a:latin typeface="Caveat" pitchFamily="2" charset="0"/>
            </a:endParaRPr>
          </a:p>
        </p:txBody>
      </p:sp>
      <p:sp>
        <p:nvSpPr>
          <p:cNvPr id="8" name="Abgerundetes Rechteck 8">
            <a:extLst>
              <a:ext uri="{FF2B5EF4-FFF2-40B4-BE49-F238E27FC236}">
                <a16:creationId xmlns:a16="http://schemas.microsoft.com/office/drawing/2014/main" id="{9D742DD3-DFEC-314F-850F-828C530AFE96}"/>
              </a:ext>
            </a:extLst>
          </p:cNvPr>
          <p:cNvSpPr/>
          <p:nvPr/>
        </p:nvSpPr>
        <p:spPr>
          <a:xfrm>
            <a:off x="7625956" y="3156335"/>
            <a:ext cx="1730188" cy="762270"/>
          </a:xfrm>
          <a:custGeom>
            <a:avLst/>
            <a:gdLst>
              <a:gd name="connsiteX0" fmla="*/ 0 w 1730188"/>
              <a:gd name="connsiteY0" fmla="*/ 0 h 762270"/>
              <a:gd name="connsiteX1" fmla="*/ 542126 w 1730188"/>
              <a:gd name="connsiteY1" fmla="*/ 0 h 762270"/>
              <a:gd name="connsiteX2" fmla="*/ 1101553 w 1730188"/>
              <a:gd name="connsiteY2" fmla="*/ 0 h 762270"/>
              <a:gd name="connsiteX3" fmla="*/ 1730188 w 1730188"/>
              <a:gd name="connsiteY3" fmla="*/ 0 h 762270"/>
              <a:gd name="connsiteX4" fmla="*/ 1730188 w 1730188"/>
              <a:gd name="connsiteY4" fmla="*/ 396380 h 762270"/>
              <a:gd name="connsiteX5" fmla="*/ 1730188 w 1730188"/>
              <a:gd name="connsiteY5" fmla="*/ 762270 h 762270"/>
              <a:gd name="connsiteX6" fmla="*/ 1170761 w 1730188"/>
              <a:gd name="connsiteY6" fmla="*/ 762270 h 762270"/>
              <a:gd name="connsiteX7" fmla="*/ 576729 w 1730188"/>
              <a:gd name="connsiteY7" fmla="*/ 762270 h 762270"/>
              <a:gd name="connsiteX8" fmla="*/ 0 w 1730188"/>
              <a:gd name="connsiteY8" fmla="*/ 762270 h 762270"/>
              <a:gd name="connsiteX9" fmla="*/ 0 w 1730188"/>
              <a:gd name="connsiteY9" fmla="*/ 365890 h 762270"/>
              <a:gd name="connsiteX10" fmla="*/ 0 w 1730188"/>
              <a:gd name="connsiteY10" fmla="*/ 0 h 762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30188" h="762270" fill="none" extrusionOk="0">
                <a:moveTo>
                  <a:pt x="0" y="0"/>
                </a:moveTo>
                <a:cubicBezTo>
                  <a:pt x="225631" y="-27209"/>
                  <a:pt x="337010" y="39361"/>
                  <a:pt x="542126" y="0"/>
                </a:cubicBezTo>
                <a:cubicBezTo>
                  <a:pt x="747242" y="-39361"/>
                  <a:pt x="915103" y="61646"/>
                  <a:pt x="1101553" y="0"/>
                </a:cubicBezTo>
                <a:cubicBezTo>
                  <a:pt x="1288003" y="-61646"/>
                  <a:pt x="1565602" y="289"/>
                  <a:pt x="1730188" y="0"/>
                </a:cubicBezTo>
                <a:cubicBezTo>
                  <a:pt x="1752331" y="172794"/>
                  <a:pt x="1713436" y="286461"/>
                  <a:pt x="1730188" y="396380"/>
                </a:cubicBezTo>
                <a:cubicBezTo>
                  <a:pt x="1746940" y="506299"/>
                  <a:pt x="1713053" y="629762"/>
                  <a:pt x="1730188" y="762270"/>
                </a:cubicBezTo>
                <a:cubicBezTo>
                  <a:pt x="1472523" y="791432"/>
                  <a:pt x="1392699" y="712457"/>
                  <a:pt x="1170761" y="762270"/>
                </a:cubicBezTo>
                <a:cubicBezTo>
                  <a:pt x="948823" y="812083"/>
                  <a:pt x="817297" y="708455"/>
                  <a:pt x="576729" y="762270"/>
                </a:cubicBezTo>
                <a:cubicBezTo>
                  <a:pt x="336161" y="816085"/>
                  <a:pt x="275691" y="741230"/>
                  <a:pt x="0" y="762270"/>
                </a:cubicBezTo>
                <a:cubicBezTo>
                  <a:pt x="-16702" y="661261"/>
                  <a:pt x="11843" y="483100"/>
                  <a:pt x="0" y="365890"/>
                </a:cubicBezTo>
                <a:cubicBezTo>
                  <a:pt x="-11843" y="248680"/>
                  <a:pt x="32168" y="173668"/>
                  <a:pt x="0" y="0"/>
                </a:cubicBezTo>
                <a:close/>
              </a:path>
              <a:path w="1730188" h="762270" stroke="0" extrusionOk="0">
                <a:moveTo>
                  <a:pt x="0" y="0"/>
                </a:moveTo>
                <a:cubicBezTo>
                  <a:pt x="231513" y="-9985"/>
                  <a:pt x="419299" y="35063"/>
                  <a:pt x="611333" y="0"/>
                </a:cubicBezTo>
                <a:cubicBezTo>
                  <a:pt x="803367" y="-35063"/>
                  <a:pt x="926895" y="6955"/>
                  <a:pt x="1153459" y="0"/>
                </a:cubicBezTo>
                <a:cubicBezTo>
                  <a:pt x="1380023" y="-6955"/>
                  <a:pt x="1446141" y="51600"/>
                  <a:pt x="1730188" y="0"/>
                </a:cubicBezTo>
                <a:cubicBezTo>
                  <a:pt x="1764278" y="156598"/>
                  <a:pt x="1718835" y="257078"/>
                  <a:pt x="1730188" y="396380"/>
                </a:cubicBezTo>
                <a:cubicBezTo>
                  <a:pt x="1741541" y="535682"/>
                  <a:pt x="1711105" y="609163"/>
                  <a:pt x="1730188" y="762270"/>
                </a:cubicBezTo>
                <a:cubicBezTo>
                  <a:pt x="1559203" y="809582"/>
                  <a:pt x="1354007" y="753284"/>
                  <a:pt x="1188062" y="762270"/>
                </a:cubicBezTo>
                <a:cubicBezTo>
                  <a:pt x="1022117" y="771256"/>
                  <a:pt x="783363" y="755248"/>
                  <a:pt x="611333" y="762270"/>
                </a:cubicBezTo>
                <a:cubicBezTo>
                  <a:pt x="439303" y="769292"/>
                  <a:pt x="216553" y="705523"/>
                  <a:pt x="0" y="762270"/>
                </a:cubicBezTo>
                <a:cubicBezTo>
                  <a:pt x="-12076" y="655070"/>
                  <a:pt x="33769" y="546023"/>
                  <a:pt x="0" y="404003"/>
                </a:cubicBezTo>
                <a:cubicBezTo>
                  <a:pt x="-33769" y="261983"/>
                  <a:pt x="42594" y="106960"/>
                  <a:pt x="0" y="0"/>
                </a:cubicBezTo>
                <a:close/>
              </a:path>
            </a:pathLst>
          </a:custGeom>
          <a:solidFill>
            <a:srgbClr val="00ABF8"/>
          </a:solidFill>
          <a:ln>
            <a:solidFill>
              <a:srgbClr val="00ABF8"/>
            </a:solidFill>
            <a:extLst>
              <a:ext uri="{C807C97D-BFC1-408E-A445-0C87EB9F89A2}">
                <ask:lineSketchStyleProps xmlns:ask="http://schemas.microsoft.com/office/drawing/2018/sketchyshapes" sd="65251585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400" dirty="0">
                <a:latin typeface="Caveat" pitchFamily="2" charset="0"/>
              </a:rPr>
              <a:t>Sicherheit</a:t>
            </a:r>
            <a:endParaRPr lang="de-DE" dirty="0">
              <a:latin typeface="Caveat" pitchFamily="2" charset="0"/>
            </a:endParaRPr>
          </a:p>
        </p:txBody>
      </p:sp>
      <p:sp>
        <p:nvSpPr>
          <p:cNvPr id="9" name="Abgerundetes Rechteck 21">
            <a:extLst>
              <a:ext uri="{FF2B5EF4-FFF2-40B4-BE49-F238E27FC236}">
                <a16:creationId xmlns:a16="http://schemas.microsoft.com/office/drawing/2014/main" id="{4B5D23DD-3606-2C35-5393-F9F8B0E8BC76}"/>
              </a:ext>
            </a:extLst>
          </p:cNvPr>
          <p:cNvSpPr/>
          <p:nvPr/>
        </p:nvSpPr>
        <p:spPr>
          <a:xfrm>
            <a:off x="9715119" y="3156334"/>
            <a:ext cx="1730188" cy="762270"/>
          </a:xfrm>
          <a:custGeom>
            <a:avLst/>
            <a:gdLst>
              <a:gd name="connsiteX0" fmla="*/ 0 w 1730188"/>
              <a:gd name="connsiteY0" fmla="*/ 0 h 762270"/>
              <a:gd name="connsiteX1" fmla="*/ 542126 w 1730188"/>
              <a:gd name="connsiteY1" fmla="*/ 0 h 762270"/>
              <a:gd name="connsiteX2" fmla="*/ 1084251 w 1730188"/>
              <a:gd name="connsiteY2" fmla="*/ 0 h 762270"/>
              <a:gd name="connsiteX3" fmla="*/ 1730188 w 1730188"/>
              <a:gd name="connsiteY3" fmla="*/ 0 h 762270"/>
              <a:gd name="connsiteX4" fmla="*/ 1730188 w 1730188"/>
              <a:gd name="connsiteY4" fmla="*/ 365890 h 762270"/>
              <a:gd name="connsiteX5" fmla="*/ 1730188 w 1730188"/>
              <a:gd name="connsiteY5" fmla="*/ 762270 h 762270"/>
              <a:gd name="connsiteX6" fmla="*/ 1118855 w 1730188"/>
              <a:gd name="connsiteY6" fmla="*/ 762270 h 762270"/>
              <a:gd name="connsiteX7" fmla="*/ 576729 w 1730188"/>
              <a:gd name="connsiteY7" fmla="*/ 762270 h 762270"/>
              <a:gd name="connsiteX8" fmla="*/ 0 w 1730188"/>
              <a:gd name="connsiteY8" fmla="*/ 762270 h 762270"/>
              <a:gd name="connsiteX9" fmla="*/ 0 w 1730188"/>
              <a:gd name="connsiteY9" fmla="*/ 365890 h 762270"/>
              <a:gd name="connsiteX10" fmla="*/ 0 w 1730188"/>
              <a:gd name="connsiteY10" fmla="*/ 0 h 762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30188" h="762270" fill="none" extrusionOk="0">
                <a:moveTo>
                  <a:pt x="0" y="0"/>
                </a:moveTo>
                <a:cubicBezTo>
                  <a:pt x="253608" y="-17552"/>
                  <a:pt x="299097" y="20745"/>
                  <a:pt x="542126" y="0"/>
                </a:cubicBezTo>
                <a:cubicBezTo>
                  <a:pt x="785155" y="-20745"/>
                  <a:pt x="856465" y="38308"/>
                  <a:pt x="1084251" y="0"/>
                </a:cubicBezTo>
                <a:cubicBezTo>
                  <a:pt x="1312037" y="-38308"/>
                  <a:pt x="1568820" y="2525"/>
                  <a:pt x="1730188" y="0"/>
                </a:cubicBezTo>
                <a:cubicBezTo>
                  <a:pt x="1763377" y="156374"/>
                  <a:pt x="1723259" y="185239"/>
                  <a:pt x="1730188" y="365890"/>
                </a:cubicBezTo>
                <a:cubicBezTo>
                  <a:pt x="1737117" y="546541"/>
                  <a:pt x="1686044" y="579478"/>
                  <a:pt x="1730188" y="762270"/>
                </a:cubicBezTo>
                <a:cubicBezTo>
                  <a:pt x="1589349" y="827162"/>
                  <a:pt x="1328145" y="707180"/>
                  <a:pt x="1118855" y="762270"/>
                </a:cubicBezTo>
                <a:cubicBezTo>
                  <a:pt x="909565" y="817360"/>
                  <a:pt x="736282" y="732474"/>
                  <a:pt x="576729" y="762270"/>
                </a:cubicBezTo>
                <a:cubicBezTo>
                  <a:pt x="417176" y="792066"/>
                  <a:pt x="218587" y="742803"/>
                  <a:pt x="0" y="762270"/>
                </a:cubicBezTo>
                <a:cubicBezTo>
                  <a:pt x="-37713" y="625568"/>
                  <a:pt x="44735" y="524079"/>
                  <a:pt x="0" y="365890"/>
                </a:cubicBezTo>
                <a:cubicBezTo>
                  <a:pt x="-44735" y="207701"/>
                  <a:pt x="19879" y="111294"/>
                  <a:pt x="0" y="0"/>
                </a:cubicBezTo>
                <a:close/>
              </a:path>
              <a:path w="1730188" h="762270" stroke="0" extrusionOk="0">
                <a:moveTo>
                  <a:pt x="0" y="0"/>
                </a:moveTo>
                <a:cubicBezTo>
                  <a:pt x="270066" y="-38399"/>
                  <a:pt x="310085" y="47795"/>
                  <a:pt x="542126" y="0"/>
                </a:cubicBezTo>
                <a:cubicBezTo>
                  <a:pt x="774167" y="-47795"/>
                  <a:pt x="876796" y="22237"/>
                  <a:pt x="1084251" y="0"/>
                </a:cubicBezTo>
                <a:cubicBezTo>
                  <a:pt x="1291706" y="-22237"/>
                  <a:pt x="1578079" y="26053"/>
                  <a:pt x="1730188" y="0"/>
                </a:cubicBezTo>
                <a:cubicBezTo>
                  <a:pt x="1756783" y="152633"/>
                  <a:pt x="1715941" y="311807"/>
                  <a:pt x="1730188" y="396380"/>
                </a:cubicBezTo>
                <a:cubicBezTo>
                  <a:pt x="1744435" y="480953"/>
                  <a:pt x="1692882" y="585550"/>
                  <a:pt x="1730188" y="762270"/>
                </a:cubicBezTo>
                <a:cubicBezTo>
                  <a:pt x="1522758" y="771076"/>
                  <a:pt x="1293700" y="717056"/>
                  <a:pt x="1136157" y="762270"/>
                </a:cubicBezTo>
                <a:cubicBezTo>
                  <a:pt x="978614" y="807484"/>
                  <a:pt x="737894" y="725722"/>
                  <a:pt x="576729" y="762270"/>
                </a:cubicBezTo>
                <a:cubicBezTo>
                  <a:pt x="415564" y="798818"/>
                  <a:pt x="158740" y="753125"/>
                  <a:pt x="0" y="762270"/>
                </a:cubicBezTo>
                <a:cubicBezTo>
                  <a:pt x="-3719" y="682694"/>
                  <a:pt x="10748" y="474397"/>
                  <a:pt x="0" y="396380"/>
                </a:cubicBezTo>
                <a:cubicBezTo>
                  <a:pt x="-10748" y="318363"/>
                  <a:pt x="29700" y="190431"/>
                  <a:pt x="0" y="0"/>
                </a:cubicBezTo>
                <a:close/>
              </a:path>
            </a:pathLst>
          </a:custGeom>
          <a:solidFill>
            <a:srgbClr val="00ABF8"/>
          </a:solidFill>
          <a:ln>
            <a:solidFill>
              <a:srgbClr val="00ABF8"/>
            </a:solidFill>
            <a:extLst>
              <a:ext uri="{C807C97D-BFC1-408E-A445-0C87EB9F89A2}">
                <ask:lineSketchStyleProps xmlns:ask="http://schemas.microsoft.com/office/drawing/2018/sketchyshapes" sd="305149622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400" dirty="0">
                <a:latin typeface="Caveat" pitchFamily="2" charset="0"/>
              </a:rPr>
              <a:t>Solidarität</a:t>
            </a:r>
            <a:endParaRPr lang="de-DE" dirty="0">
              <a:latin typeface="Caveat" pitchFamily="2" charset="0"/>
            </a:endParaRPr>
          </a:p>
        </p:txBody>
      </p:sp>
      <p:sp>
        <p:nvSpPr>
          <p:cNvPr id="10" name="Abgerundetes Rechteck 9">
            <a:extLst>
              <a:ext uri="{FF2B5EF4-FFF2-40B4-BE49-F238E27FC236}">
                <a16:creationId xmlns:a16="http://schemas.microsoft.com/office/drawing/2014/main" id="{5240306F-974E-3FFB-C9B5-2569B0FC3BD6}"/>
              </a:ext>
            </a:extLst>
          </p:cNvPr>
          <p:cNvSpPr/>
          <p:nvPr/>
        </p:nvSpPr>
        <p:spPr>
          <a:xfrm>
            <a:off x="1358467" y="4203913"/>
            <a:ext cx="1730188" cy="762270"/>
          </a:xfrm>
          <a:custGeom>
            <a:avLst/>
            <a:gdLst>
              <a:gd name="connsiteX0" fmla="*/ 0 w 1730188"/>
              <a:gd name="connsiteY0" fmla="*/ 0 h 762270"/>
              <a:gd name="connsiteX1" fmla="*/ 611333 w 1730188"/>
              <a:gd name="connsiteY1" fmla="*/ 0 h 762270"/>
              <a:gd name="connsiteX2" fmla="*/ 1205364 w 1730188"/>
              <a:gd name="connsiteY2" fmla="*/ 0 h 762270"/>
              <a:gd name="connsiteX3" fmla="*/ 1730188 w 1730188"/>
              <a:gd name="connsiteY3" fmla="*/ 0 h 762270"/>
              <a:gd name="connsiteX4" fmla="*/ 1730188 w 1730188"/>
              <a:gd name="connsiteY4" fmla="*/ 373512 h 762270"/>
              <a:gd name="connsiteX5" fmla="*/ 1730188 w 1730188"/>
              <a:gd name="connsiteY5" fmla="*/ 762270 h 762270"/>
              <a:gd name="connsiteX6" fmla="*/ 1136157 w 1730188"/>
              <a:gd name="connsiteY6" fmla="*/ 762270 h 762270"/>
              <a:gd name="connsiteX7" fmla="*/ 542126 w 1730188"/>
              <a:gd name="connsiteY7" fmla="*/ 762270 h 762270"/>
              <a:gd name="connsiteX8" fmla="*/ 0 w 1730188"/>
              <a:gd name="connsiteY8" fmla="*/ 762270 h 762270"/>
              <a:gd name="connsiteX9" fmla="*/ 0 w 1730188"/>
              <a:gd name="connsiteY9" fmla="*/ 396380 h 762270"/>
              <a:gd name="connsiteX10" fmla="*/ 0 w 1730188"/>
              <a:gd name="connsiteY10" fmla="*/ 0 h 762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30188" h="762270" fill="none" extrusionOk="0">
                <a:moveTo>
                  <a:pt x="0" y="0"/>
                </a:moveTo>
                <a:cubicBezTo>
                  <a:pt x="265126" y="-10028"/>
                  <a:pt x="389080" y="59755"/>
                  <a:pt x="611333" y="0"/>
                </a:cubicBezTo>
                <a:cubicBezTo>
                  <a:pt x="833586" y="-59755"/>
                  <a:pt x="1081558" y="4839"/>
                  <a:pt x="1205364" y="0"/>
                </a:cubicBezTo>
                <a:cubicBezTo>
                  <a:pt x="1329170" y="-4839"/>
                  <a:pt x="1471760" y="27767"/>
                  <a:pt x="1730188" y="0"/>
                </a:cubicBezTo>
                <a:cubicBezTo>
                  <a:pt x="1750503" y="152191"/>
                  <a:pt x="1727200" y="195379"/>
                  <a:pt x="1730188" y="373512"/>
                </a:cubicBezTo>
                <a:cubicBezTo>
                  <a:pt x="1733176" y="551645"/>
                  <a:pt x="1686211" y="648387"/>
                  <a:pt x="1730188" y="762270"/>
                </a:cubicBezTo>
                <a:cubicBezTo>
                  <a:pt x="1543952" y="781200"/>
                  <a:pt x="1261688" y="743004"/>
                  <a:pt x="1136157" y="762270"/>
                </a:cubicBezTo>
                <a:cubicBezTo>
                  <a:pt x="1010626" y="781536"/>
                  <a:pt x="814163" y="704226"/>
                  <a:pt x="542126" y="762270"/>
                </a:cubicBezTo>
                <a:cubicBezTo>
                  <a:pt x="270089" y="820314"/>
                  <a:pt x="270460" y="719353"/>
                  <a:pt x="0" y="762270"/>
                </a:cubicBezTo>
                <a:cubicBezTo>
                  <a:pt x="-43476" y="613819"/>
                  <a:pt x="14010" y="532491"/>
                  <a:pt x="0" y="396380"/>
                </a:cubicBezTo>
                <a:cubicBezTo>
                  <a:pt x="-14010" y="260269"/>
                  <a:pt x="21253" y="166926"/>
                  <a:pt x="0" y="0"/>
                </a:cubicBezTo>
                <a:close/>
              </a:path>
              <a:path w="1730188" h="762270" stroke="0" extrusionOk="0">
                <a:moveTo>
                  <a:pt x="0" y="0"/>
                </a:moveTo>
                <a:cubicBezTo>
                  <a:pt x="193409" y="-23384"/>
                  <a:pt x="400114" y="6264"/>
                  <a:pt x="559427" y="0"/>
                </a:cubicBezTo>
                <a:cubicBezTo>
                  <a:pt x="718740" y="-6264"/>
                  <a:pt x="902994" y="10960"/>
                  <a:pt x="1136157" y="0"/>
                </a:cubicBezTo>
                <a:cubicBezTo>
                  <a:pt x="1369320" y="-10960"/>
                  <a:pt x="1589859" y="53747"/>
                  <a:pt x="1730188" y="0"/>
                </a:cubicBezTo>
                <a:cubicBezTo>
                  <a:pt x="1730892" y="90894"/>
                  <a:pt x="1712111" y="234933"/>
                  <a:pt x="1730188" y="381135"/>
                </a:cubicBezTo>
                <a:cubicBezTo>
                  <a:pt x="1748265" y="527338"/>
                  <a:pt x="1689560" y="616387"/>
                  <a:pt x="1730188" y="762270"/>
                </a:cubicBezTo>
                <a:cubicBezTo>
                  <a:pt x="1524654" y="782193"/>
                  <a:pt x="1421957" y="723418"/>
                  <a:pt x="1170761" y="762270"/>
                </a:cubicBezTo>
                <a:cubicBezTo>
                  <a:pt x="919565" y="801122"/>
                  <a:pt x="775641" y="745139"/>
                  <a:pt x="628635" y="762270"/>
                </a:cubicBezTo>
                <a:cubicBezTo>
                  <a:pt x="481629" y="779401"/>
                  <a:pt x="161531" y="744760"/>
                  <a:pt x="0" y="762270"/>
                </a:cubicBezTo>
                <a:cubicBezTo>
                  <a:pt x="-8603" y="605963"/>
                  <a:pt x="36222" y="461300"/>
                  <a:pt x="0" y="381135"/>
                </a:cubicBezTo>
                <a:cubicBezTo>
                  <a:pt x="-36222" y="300970"/>
                  <a:pt x="17855" y="78844"/>
                  <a:pt x="0" y="0"/>
                </a:cubicBezTo>
                <a:close/>
              </a:path>
            </a:pathLst>
          </a:custGeom>
          <a:solidFill>
            <a:srgbClr val="00ABF8"/>
          </a:solidFill>
          <a:ln>
            <a:solidFill>
              <a:srgbClr val="00ABF8"/>
            </a:solidFill>
            <a:extLst>
              <a:ext uri="{C807C97D-BFC1-408E-A445-0C87EB9F89A2}">
                <ask:lineSketchStyleProps xmlns:ask="http://schemas.microsoft.com/office/drawing/2018/sketchyshapes" sd="43042536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400" dirty="0">
                <a:latin typeface="Caveat" pitchFamily="2" charset="0"/>
              </a:rPr>
              <a:t>Ordnung</a:t>
            </a:r>
          </a:p>
        </p:txBody>
      </p:sp>
      <p:sp>
        <p:nvSpPr>
          <p:cNvPr id="11" name="Abgerundetes Rechteck 10">
            <a:extLst>
              <a:ext uri="{FF2B5EF4-FFF2-40B4-BE49-F238E27FC236}">
                <a16:creationId xmlns:a16="http://schemas.microsoft.com/office/drawing/2014/main" id="{833F1E04-E741-00B5-2F20-2C6A4FC6FC17}"/>
              </a:ext>
            </a:extLst>
          </p:cNvPr>
          <p:cNvSpPr/>
          <p:nvPr/>
        </p:nvSpPr>
        <p:spPr>
          <a:xfrm>
            <a:off x="3447630" y="4209621"/>
            <a:ext cx="1730188" cy="762270"/>
          </a:xfrm>
          <a:custGeom>
            <a:avLst/>
            <a:gdLst>
              <a:gd name="connsiteX0" fmla="*/ 0 w 1730188"/>
              <a:gd name="connsiteY0" fmla="*/ 0 h 762270"/>
              <a:gd name="connsiteX1" fmla="*/ 542126 w 1730188"/>
              <a:gd name="connsiteY1" fmla="*/ 0 h 762270"/>
              <a:gd name="connsiteX2" fmla="*/ 1066949 w 1730188"/>
              <a:gd name="connsiteY2" fmla="*/ 0 h 762270"/>
              <a:gd name="connsiteX3" fmla="*/ 1730188 w 1730188"/>
              <a:gd name="connsiteY3" fmla="*/ 0 h 762270"/>
              <a:gd name="connsiteX4" fmla="*/ 1730188 w 1730188"/>
              <a:gd name="connsiteY4" fmla="*/ 381135 h 762270"/>
              <a:gd name="connsiteX5" fmla="*/ 1730188 w 1730188"/>
              <a:gd name="connsiteY5" fmla="*/ 762270 h 762270"/>
              <a:gd name="connsiteX6" fmla="*/ 1136157 w 1730188"/>
              <a:gd name="connsiteY6" fmla="*/ 762270 h 762270"/>
              <a:gd name="connsiteX7" fmla="*/ 559427 w 1730188"/>
              <a:gd name="connsiteY7" fmla="*/ 762270 h 762270"/>
              <a:gd name="connsiteX8" fmla="*/ 0 w 1730188"/>
              <a:gd name="connsiteY8" fmla="*/ 762270 h 762270"/>
              <a:gd name="connsiteX9" fmla="*/ 0 w 1730188"/>
              <a:gd name="connsiteY9" fmla="*/ 404003 h 762270"/>
              <a:gd name="connsiteX10" fmla="*/ 0 w 1730188"/>
              <a:gd name="connsiteY10" fmla="*/ 0 h 762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30188" h="762270" fill="none" extrusionOk="0">
                <a:moveTo>
                  <a:pt x="0" y="0"/>
                </a:moveTo>
                <a:cubicBezTo>
                  <a:pt x="251519" y="-63202"/>
                  <a:pt x="327135" y="16709"/>
                  <a:pt x="542126" y="0"/>
                </a:cubicBezTo>
                <a:cubicBezTo>
                  <a:pt x="757117" y="-16709"/>
                  <a:pt x="806267" y="50319"/>
                  <a:pt x="1066949" y="0"/>
                </a:cubicBezTo>
                <a:cubicBezTo>
                  <a:pt x="1327631" y="-50319"/>
                  <a:pt x="1526529" y="31461"/>
                  <a:pt x="1730188" y="0"/>
                </a:cubicBezTo>
                <a:cubicBezTo>
                  <a:pt x="1768376" y="112539"/>
                  <a:pt x="1710207" y="272227"/>
                  <a:pt x="1730188" y="381135"/>
                </a:cubicBezTo>
                <a:cubicBezTo>
                  <a:pt x="1750169" y="490043"/>
                  <a:pt x="1691634" y="682128"/>
                  <a:pt x="1730188" y="762270"/>
                </a:cubicBezTo>
                <a:cubicBezTo>
                  <a:pt x="1535480" y="816743"/>
                  <a:pt x="1394210" y="710659"/>
                  <a:pt x="1136157" y="762270"/>
                </a:cubicBezTo>
                <a:cubicBezTo>
                  <a:pt x="878104" y="813881"/>
                  <a:pt x="703457" y="741979"/>
                  <a:pt x="559427" y="762270"/>
                </a:cubicBezTo>
                <a:cubicBezTo>
                  <a:pt x="415397" y="782561"/>
                  <a:pt x="191359" y="714743"/>
                  <a:pt x="0" y="762270"/>
                </a:cubicBezTo>
                <a:cubicBezTo>
                  <a:pt x="-33525" y="598079"/>
                  <a:pt x="12406" y="555371"/>
                  <a:pt x="0" y="404003"/>
                </a:cubicBezTo>
                <a:cubicBezTo>
                  <a:pt x="-12406" y="252635"/>
                  <a:pt x="3621" y="159232"/>
                  <a:pt x="0" y="0"/>
                </a:cubicBezTo>
                <a:close/>
              </a:path>
              <a:path w="1730188" h="762270" stroke="0" extrusionOk="0">
                <a:moveTo>
                  <a:pt x="0" y="0"/>
                </a:moveTo>
                <a:cubicBezTo>
                  <a:pt x="167153" y="-23979"/>
                  <a:pt x="284144" y="54782"/>
                  <a:pt x="559427" y="0"/>
                </a:cubicBezTo>
                <a:cubicBezTo>
                  <a:pt x="834710" y="-54782"/>
                  <a:pt x="901159" y="54419"/>
                  <a:pt x="1118855" y="0"/>
                </a:cubicBezTo>
                <a:cubicBezTo>
                  <a:pt x="1336551" y="-54419"/>
                  <a:pt x="1500904" y="10616"/>
                  <a:pt x="1730188" y="0"/>
                </a:cubicBezTo>
                <a:cubicBezTo>
                  <a:pt x="1749448" y="87353"/>
                  <a:pt x="1724640" y="226028"/>
                  <a:pt x="1730188" y="373512"/>
                </a:cubicBezTo>
                <a:cubicBezTo>
                  <a:pt x="1735736" y="520996"/>
                  <a:pt x="1721907" y="649681"/>
                  <a:pt x="1730188" y="762270"/>
                </a:cubicBezTo>
                <a:cubicBezTo>
                  <a:pt x="1440314" y="827629"/>
                  <a:pt x="1297988" y="689608"/>
                  <a:pt x="1118855" y="762270"/>
                </a:cubicBezTo>
                <a:cubicBezTo>
                  <a:pt x="939722" y="834932"/>
                  <a:pt x="834314" y="708655"/>
                  <a:pt x="576729" y="762270"/>
                </a:cubicBezTo>
                <a:cubicBezTo>
                  <a:pt x="319144" y="815885"/>
                  <a:pt x="211961" y="756528"/>
                  <a:pt x="0" y="762270"/>
                </a:cubicBezTo>
                <a:cubicBezTo>
                  <a:pt x="-2360" y="630133"/>
                  <a:pt x="9443" y="556290"/>
                  <a:pt x="0" y="404003"/>
                </a:cubicBezTo>
                <a:cubicBezTo>
                  <a:pt x="-9443" y="251716"/>
                  <a:pt x="20573" y="156394"/>
                  <a:pt x="0" y="0"/>
                </a:cubicBezTo>
                <a:close/>
              </a:path>
            </a:pathLst>
          </a:custGeom>
          <a:solidFill>
            <a:srgbClr val="00ABF8"/>
          </a:solidFill>
          <a:ln>
            <a:solidFill>
              <a:srgbClr val="00ABF8"/>
            </a:solidFill>
            <a:extLst>
              <a:ext uri="{C807C97D-BFC1-408E-A445-0C87EB9F89A2}">
                <ask:lineSketchStyleProps xmlns:ask="http://schemas.microsoft.com/office/drawing/2018/sketchyshapes" sd="201034635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400" dirty="0">
                <a:latin typeface="Caveat" pitchFamily="2" charset="0"/>
              </a:rPr>
              <a:t>Transparenz</a:t>
            </a:r>
          </a:p>
        </p:txBody>
      </p:sp>
      <p:sp>
        <p:nvSpPr>
          <p:cNvPr id="12" name="Abgerundetes Rechteck 11">
            <a:extLst>
              <a:ext uri="{FF2B5EF4-FFF2-40B4-BE49-F238E27FC236}">
                <a16:creationId xmlns:a16="http://schemas.microsoft.com/office/drawing/2014/main" id="{767B5C1F-74B8-1105-7EB8-A54477907A4C}"/>
              </a:ext>
            </a:extLst>
          </p:cNvPr>
          <p:cNvSpPr/>
          <p:nvPr/>
        </p:nvSpPr>
        <p:spPr>
          <a:xfrm>
            <a:off x="5536793" y="4209621"/>
            <a:ext cx="1730188" cy="762270"/>
          </a:xfrm>
          <a:custGeom>
            <a:avLst/>
            <a:gdLst>
              <a:gd name="connsiteX0" fmla="*/ 0 w 1730188"/>
              <a:gd name="connsiteY0" fmla="*/ 0 h 762270"/>
              <a:gd name="connsiteX1" fmla="*/ 576729 w 1730188"/>
              <a:gd name="connsiteY1" fmla="*/ 0 h 762270"/>
              <a:gd name="connsiteX2" fmla="*/ 1101553 w 1730188"/>
              <a:gd name="connsiteY2" fmla="*/ 0 h 762270"/>
              <a:gd name="connsiteX3" fmla="*/ 1730188 w 1730188"/>
              <a:gd name="connsiteY3" fmla="*/ 0 h 762270"/>
              <a:gd name="connsiteX4" fmla="*/ 1730188 w 1730188"/>
              <a:gd name="connsiteY4" fmla="*/ 381135 h 762270"/>
              <a:gd name="connsiteX5" fmla="*/ 1730188 w 1730188"/>
              <a:gd name="connsiteY5" fmla="*/ 762270 h 762270"/>
              <a:gd name="connsiteX6" fmla="*/ 1205364 w 1730188"/>
              <a:gd name="connsiteY6" fmla="*/ 762270 h 762270"/>
              <a:gd name="connsiteX7" fmla="*/ 680541 w 1730188"/>
              <a:gd name="connsiteY7" fmla="*/ 762270 h 762270"/>
              <a:gd name="connsiteX8" fmla="*/ 0 w 1730188"/>
              <a:gd name="connsiteY8" fmla="*/ 762270 h 762270"/>
              <a:gd name="connsiteX9" fmla="*/ 0 w 1730188"/>
              <a:gd name="connsiteY9" fmla="*/ 388758 h 762270"/>
              <a:gd name="connsiteX10" fmla="*/ 0 w 1730188"/>
              <a:gd name="connsiteY10" fmla="*/ 0 h 762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30188" h="762270" fill="none" extrusionOk="0">
                <a:moveTo>
                  <a:pt x="0" y="0"/>
                </a:moveTo>
                <a:cubicBezTo>
                  <a:pt x="222130" y="-67849"/>
                  <a:pt x="366159" y="39424"/>
                  <a:pt x="576729" y="0"/>
                </a:cubicBezTo>
                <a:cubicBezTo>
                  <a:pt x="787299" y="-39424"/>
                  <a:pt x="937722" y="19977"/>
                  <a:pt x="1101553" y="0"/>
                </a:cubicBezTo>
                <a:cubicBezTo>
                  <a:pt x="1265384" y="-19977"/>
                  <a:pt x="1518286" y="65323"/>
                  <a:pt x="1730188" y="0"/>
                </a:cubicBezTo>
                <a:cubicBezTo>
                  <a:pt x="1743492" y="125754"/>
                  <a:pt x="1730165" y="285739"/>
                  <a:pt x="1730188" y="381135"/>
                </a:cubicBezTo>
                <a:cubicBezTo>
                  <a:pt x="1730211" y="476532"/>
                  <a:pt x="1707169" y="606263"/>
                  <a:pt x="1730188" y="762270"/>
                </a:cubicBezTo>
                <a:cubicBezTo>
                  <a:pt x="1472946" y="771201"/>
                  <a:pt x="1451215" y="752798"/>
                  <a:pt x="1205364" y="762270"/>
                </a:cubicBezTo>
                <a:cubicBezTo>
                  <a:pt x="959513" y="771742"/>
                  <a:pt x="892378" y="713631"/>
                  <a:pt x="680541" y="762270"/>
                </a:cubicBezTo>
                <a:cubicBezTo>
                  <a:pt x="468704" y="810909"/>
                  <a:pt x="325548" y="699137"/>
                  <a:pt x="0" y="762270"/>
                </a:cubicBezTo>
                <a:cubicBezTo>
                  <a:pt x="-12588" y="582714"/>
                  <a:pt x="9594" y="472003"/>
                  <a:pt x="0" y="388758"/>
                </a:cubicBezTo>
                <a:cubicBezTo>
                  <a:pt x="-9594" y="305513"/>
                  <a:pt x="12841" y="177450"/>
                  <a:pt x="0" y="0"/>
                </a:cubicBezTo>
                <a:close/>
              </a:path>
              <a:path w="1730188" h="762270" stroke="0" extrusionOk="0">
                <a:moveTo>
                  <a:pt x="0" y="0"/>
                </a:moveTo>
                <a:cubicBezTo>
                  <a:pt x="278934" y="-66741"/>
                  <a:pt x="394041" y="21791"/>
                  <a:pt x="594031" y="0"/>
                </a:cubicBezTo>
                <a:cubicBezTo>
                  <a:pt x="794021" y="-21791"/>
                  <a:pt x="1020556" y="65799"/>
                  <a:pt x="1170761" y="0"/>
                </a:cubicBezTo>
                <a:cubicBezTo>
                  <a:pt x="1320966" y="-65799"/>
                  <a:pt x="1541814" y="1706"/>
                  <a:pt x="1730188" y="0"/>
                </a:cubicBezTo>
                <a:cubicBezTo>
                  <a:pt x="1743751" y="163102"/>
                  <a:pt x="1691005" y="252687"/>
                  <a:pt x="1730188" y="396380"/>
                </a:cubicBezTo>
                <a:cubicBezTo>
                  <a:pt x="1769371" y="540073"/>
                  <a:pt x="1704192" y="624079"/>
                  <a:pt x="1730188" y="762270"/>
                </a:cubicBezTo>
                <a:cubicBezTo>
                  <a:pt x="1553861" y="824174"/>
                  <a:pt x="1372355" y="697852"/>
                  <a:pt x="1153459" y="762270"/>
                </a:cubicBezTo>
                <a:cubicBezTo>
                  <a:pt x="934563" y="826688"/>
                  <a:pt x="804287" y="745788"/>
                  <a:pt x="594031" y="762270"/>
                </a:cubicBezTo>
                <a:cubicBezTo>
                  <a:pt x="383775" y="778752"/>
                  <a:pt x="235921" y="755709"/>
                  <a:pt x="0" y="762270"/>
                </a:cubicBezTo>
                <a:cubicBezTo>
                  <a:pt x="-18375" y="666354"/>
                  <a:pt x="685" y="477486"/>
                  <a:pt x="0" y="404003"/>
                </a:cubicBezTo>
                <a:cubicBezTo>
                  <a:pt x="-685" y="330520"/>
                  <a:pt x="38327" y="110176"/>
                  <a:pt x="0" y="0"/>
                </a:cubicBezTo>
                <a:close/>
              </a:path>
            </a:pathLst>
          </a:custGeom>
          <a:solidFill>
            <a:srgbClr val="00ABF8"/>
          </a:solidFill>
          <a:ln>
            <a:solidFill>
              <a:srgbClr val="00ABF8"/>
            </a:solidFill>
            <a:extLst>
              <a:ext uri="{C807C97D-BFC1-408E-A445-0C87EB9F89A2}">
                <ask:lineSketchStyleProps xmlns:ask="http://schemas.microsoft.com/office/drawing/2018/sketchyshapes" sd="179703220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400" dirty="0">
                <a:latin typeface="Caveat" pitchFamily="2" charset="0"/>
              </a:rPr>
              <a:t>Orientierung</a:t>
            </a:r>
          </a:p>
        </p:txBody>
      </p:sp>
      <p:sp>
        <p:nvSpPr>
          <p:cNvPr id="13" name="Abgerundetes Rechteck 12">
            <a:extLst>
              <a:ext uri="{FF2B5EF4-FFF2-40B4-BE49-F238E27FC236}">
                <a16:creationId xmlns:a16="http://schemas.microsoft.com/office/drawing/2014/main" id="{5C22AB70-06EA-E000-7EA6-BCDBF795DFFD}"/>
              </a:ext>
            </a:extLst>
          </p:cNvPr>
          <p:cNvSpPr/>
          <p:nvPr/>
        </p:nvSpPr>
        <p:spPr>
          <a:xfrm>
            <a:off x="7625956" y="4203912"/>
            <a:ext cx="1730188" cy="762270"/>
          </a:xfrm>
          <a:custGeom>
            <a:avLst/>
            <a:gdLst>
              <a:gd name="connsiteX0" fmla="*/ 0 w 1730188"/>
              <a:gd name="connsiteY0" fmla="*/ 0 h 762270"/>
              <a:gd name="connsiteX1" fmla="*/ 524824 w 1730188"/>
              <a:gd name="connsiteY1" fmla="*/ 0 h 762270"/>
              <a:gd name="connsiteX2" fmla="*/ 1136157 w 1730188"/>
              <a:gd name="connsiteY2" fmla="*/ 0 h 762270"/>
              <a:gd name="connsiteX3" fmla="*/ 1730188 w 1730188"/>
              <a:gd name="connsiteY3" fmla="*/ 0 h 762270"/>
              <a:gd name="connsiteX4" fmla="*/ 1730188 w 1730188"/>
              <a:gd name="connsiteY4" fmla="*/ 396380 h 762270"/>
              <a:gd name="connsiteX5" fmla="*/ 1730188 w 1730188"/>
              <a:gd name="connsiteY5" fmla="*/ 762270 h 762270"/>
              <a:gd name="connsiteX6" fmla="*/ 1188062 w 1730188"/>
              <a:gd name="connsiteY6" fmla="*/ 762270 h 762270"/>
              <a:gd name="connsiteX7" fmla="*/ 645937 w 1730188"/>
              <a:gd name="connsiteY7" fmla="*/ 762270 h 762270"/>
              <a:gd name="connsiteX8" fmla="*/ 0 w 1730188"/>
              <a:gd name="connsiteY8" fmla="*/ 762270 h 762270"/>
              <a:gd name="connsiteX9" fmla="*/ 0 w 1730188"/>
              <a:gd name="connsiteY9" fmla="*/ 373512 h 762270"/>
              <a:gd name="connsiteX10" fmla="*/ 0 w 1730188"/>
              <a:gd name="connsiteY10" fmla="*/ 0 h 762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30188" h="762270" fill="none" extrusionOk="0">
                <a:moveTo>
                  <a:pt x="0" y="0"/>
                </a:moveTo>
                <a:cubicBezTo>
                  <a:pt x="239682" y="-46797"/>
                  <a:pt x="318998" y="29201"/>
                  <a:pt x="524824" y="0"/>
                </a:cubicBezTo>
                <a:cubicBezTo>
                  <a:pt x="730650" y="-29201"/>
                  <a:pt x="980605" y="51269"/>
                  <a:pt x="1136157" y="0"/>
                </a:cubicBezTo>
                <a:cubicBezTo>
                  <a:pt x="1291709" y="-51269"/>
                  <a:pt x="1470604" y="60699"/>
                  <a:pt x="1730188" y="0"/>
                </a:cubicBezTo>
                <a:cubicBezTo>
                  <a:pt x="1745143" y="82895"/>
                  <a:pt x="1695417" y="258191"/>
                  <a:pt x="1730188" y="396380"/>
                </a:cubicBezTo>
                <a:cubicBezTo>
                  <a:pt x="1764959" y="534569"/>
                  <a:pt x="1718136" y="629878"/>
                  <a:pt x="1730188" y="762270"/>
                </a:cubicBezTo>
                <a:cubicBezTo>
                  <a:pt x="1541977" y="791419"/>
                  <a:pt x="1440007" y="718608"/>
                  <a:pt x="1188062" y="762270"/>
                </a:cubicBezTo>
                <a:cubicBezTo>
                  <a:pt x="936117" y="805932"/>
                  <a:pt x="761267" y="729865"/>
                  <a:pt x="645937" y="762270"/>
                </a:cubicBezTo>
                <a:cubicBezTo>
                  <a:pt x="530608" y="794675"/>
                  <a:pt x="180475" y="701934"/>
                  <a:pt x="0" y="762270"/>
                </a:cubicBezTo>
                <a:cubicBezTo>
                  <a:pt x="-6124" y="664916"/>
                  <a:pt x="1016" y="548436"/>
                  <a:pt x="0" y="373512"/>
                </a:cubicBezTo>
                <a:cubicBezTo>
                  <a:pt x="-1016" y="198588"/>
                  <a:pt x="42186" y="106490"/>
                  <a:pt x="0" y="0"/>
                </a:cubicBezTo>
                <a:close/>
              </a:path>
              <a:path w="1730188" h="762270" stroke="0" extrusionOk="0">
                <a:moveTo>
                  <a:pt x="0" y="0"/>
                </a:moveTo>
                <a:cubicBezTo>
                  <a:pt x="209480" y="-62245"/>
                  <a:pt x="385544" y="7370"/>
                  <a:pt x="524824" y="0"/>
                </a:cubicBezTo>
                <a:cubicBezTo>
                  <a:pt x="664104" y="-7370"/>
                  <a:pt x="837036" y="22318"/>
                  <a:pt x="1101553" y="0"/>
                </a:cubicBezTo>
                <a:cubicBezTo>
                  <a:pt x="1366070" y="-22318"/>
                  <a:pt x="1435896" y="5901"/>
                  <a:pt x="1730188" y="0"/>
                </a:cubicBezTo>
                <a:cubicBezTo>
                  <a:pt x="1773790" y="146358"/>
                  <a:pt x="1696284" y="268446"/>
                  <a:pt x="1730188" y="373512"/>
                </a:cubicBezTo>
                <a:cubicBezTo>
                  <a:pt x="1764092" y="478578"/>
                  <a:pt x="1696240" y="584549"/>
                  <a:pt x="1730188" y="762270"/>
                </a:cubicBezTo>
                <a:cubicBezTo>
                  <a:pt x="1532856" y="777476"/>
                  <a:pt x="1356164" y="720394"/>
                  <a:pt x="1170761" y="762270"/>
                </a:cubicBezTo>
                <a:cubicBezTo>
                  <a:pt x="985358" y="804146"/>
                  <a:pt x="777775" y="708966"/>
                  <a:pt x="594031" y="762270"/>
                </a:cubicBezTo>
                <a:cubicBezTo>
                  <a:pt x="410287" y="815574"/>
                  <a:pt x="290285" y="742027"/>
                  <a:pt x="0" y="762270"/>
                </a:cubicBezTo>
                <a:cubicBezTo>
                  <a:pt x="-21911" y="625685"/>
                  <a:pt x="3087" y="543106"/>
                  <a:pt x="0" y="381135"/>
                </a:cubicBezTo>
                <a:cubicBezTo>
                  <a:pt x="-3087" y="219164"/>
                  <a:pt x="7529" y="125765"/>
                  <a:pt x="0" y="0"/>
                </a:cubicBezTo>
                <a:close/>
              </a:path>
            </a:pathLst>
          </a:custGeom>
          <a:solidFill>
            <a:srgbClr val="00ABF8"/>
          </a:solidFill>
          <a:ln>
            <a:solidFill>
              <a:srgbClr val="00ABF8"/>
            </a:solidFill>
            <a:extLst>
              <a:ext uri="{C807C97D-BFC1-408E-A445-0C87EB9F89A2}">
                <ask:lineSketchStyleProps xmlns:ask="http://schemas.microsoft.com/office/drawing/2018/sketchyshapes" sd="25102840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400" dirty="0">
                <a:latin typeface="Caveat" pitchFamily="2" charset="0"/>
              </a:rPr>
              <a:t>Entwicklung</a:t>
            </a:r>
          </a:p>
        </p:txBody>
      </p:sp>
      <p:sp>
        <p:nvSpPr>
          <p:cNvPr id="14" name="Abgerundetes Rechteck 22">
            <a:extLst>
              <a:ext uri="{FF2B5EF4-FFF2-40B4-BE49-F238E27FC236}">
                <a16:creationId xmlns:a16="http://schemas.microsoft.com/office/drawing/2014/main" id="{9BD59A5D-54EC-988A-1D5C-A063778549A1}"/>
              </a:ext>
            </a:extLst>
          </p:cNvPr>
          <p:cNvSpPr/>
          <p:nvPr/>
        </p:nvSpPr>
        <p:spPr>
          <a:xfrm>
            <a:off x="9715119" y="4203911"/>
            <a:ext cx="1730188" cy="762270"/>
          </a:xfrm>
          <a:custGeom>
            <a:avLst/>
            <a:gdLst>
              <a:gd name="connsiteX0" fmla="*/ 0 w 1730188"/>
              <a:gd name="connsiteY0" fmla="*/ 0 h 762270"/>
              <a:gd name="connsiteX1" fmla="*/ 594031 w 1730188"/>
              <a:gd name="connsiteY1" fmla="*/ 0 h 762270"/>
              <a:gd name="connsiteX2" fmla="*/ 1118855 w 1730188"/>
              <a:gd name="connsiteY2" fmla="*/ 0 h 762270"/>
              <a:gd name="connsiteX3" fmla="*/ 1730188 w 1730188"/>
              <a:gd name="connsiteY3" fmla="*/ 0 h 762270"/>
              <a:gd name="connsiteX4" fmla="*/ 1730188 w 1730188"/>
              <a:gd name="connsiteY4" fmla="*/ 381135 h 762270"/>
              <a:gd name="connsiteX5" fmla="*/ 1730188 w 1730188"/>
              <a:gd name="connsiteY5" fmla="*/ 762270 h 762270"/>
              <a:gd name="connsiteX6" fmla="*/ 1153459 w 1730188"/>
              <a:gd name="connsiteY6" fmla="*/ 762270 h 762270"/>
              <a:gd name="connsiteX7" fmla="*/ 628635 w 1730188"/>
              <a:gd name="connsiteY7" fmla="*/ 762270 h 762270"/>
              <a:gd name="connsiteX8" fmla="*/ 0 w 1730188"/>
              <a:gd name="connsiteY8" fmla="*/ 762270 h 762270"/>
              <a:gd name="connsiteX9" fmla="*/ 0 w 1730188"/>
              <a:gd name="connsiteY9" fmla="*/ 365890 h 762270"/>
              <a:gd name="connsiteX10" fmla="*/ 0 w 1730188"/>
              <a:gd name="connsiteY10" fmla="*/ 0 h 762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30188" h="762270" fill="none" extrusionOk="0">
                <a:moveTo>
                  <a:pt x="0" y="0"/>
                </a:moveTo>
                <a:cubicBezTo>
                  <a:pt x="234080" y="-47859"/>
                  <a:pt x="321235" y="43411"/>
                  <a:pt x="594031" y="0"/>
                </a:cubicBezTo>
                <a:cubicBezTo>
                  <a:pt x="866827" y="-43411"/>
                  <a:pt x="897936" y="35027"/>
                  <a:pt x="1118855" y="0"/>
                </a:cubicBezTo>
                <a:cubicBezTo>
                  <a:pt x="1339774" y="-35027"/>
                  <a:pt x="1513496" y="21852"/>
                  <a:pt x="1730188" y="0"/>
                </a:cubicBezTo>
                <a:cubicBezTo>
                  <a:pt x="1769687" y="110079"/>
                  <a:pt x="1687501" y="245430"/>
                  <a:pt x="1730188" y="381135"/>
                </a:cubicBezTo>
                <a:cubicBezTo>
                  <a:pt x="1772875" y="516841"/>
                  <a:pt x="1713170" y="671086"/>
                  <a:pt x="1730188" y="762270"/>
                </a:cubicBezTo>
                <a:cubicBezTo>
                  <a:pt x="1610316" y="808982"/>
                  <a:pt x="1332972" y="716866"/>
                  <a:pt x="1153459" y="762270"/>
                </a:cubicBezTo>
                <a:cubicBezTo>
                  <a:pt x="973946" y="807674"/>
                  <a:pt x="802873" y="754984"/>
                  <a:pt x="628635" y="762270"/>
                </a:cubicBezTo>
                <a:cubicBezTo>
                  <a:pt x="454397" y="769556"/>
                  <a:pt x="144939" y="735039"/>
                  <a:pt x="0" y="762270"/>
                </a:cubicBezTo>
                <a:cubicBezTo>
                  <a:pt x="-21152" y="603123"/>
                  <a:pt x="11142" y="475861"/>
                  <a:pt x="0" y="365890"/>
                </a:cubicBezTo>
                <a:cubicBezTo>
                  <a:pt x="-11142" y="255919"/>
                  <a:pt x="9833" y="151052"/>
                  <a:pt x="0" y="0"/>
                </a:cubicBezTo>
                <a:close/>
              </a:path>
              <a:path w="1730188" h="762270" stroke="0" extrusionOk="0">
                <a:moveTo>
                  <a:pt x="0" y="0"/>
                </a:moveTo>
                <a:cubicBezTo>
                  <a:pt x="119265" y="-53291"/>
                  <a:pt x="326571" y="6565"/>
                  <a:pt x="594031" y="0"/>
                </a:cubicBezTo>
                <a:cubicBezTo>
                  <a:pt x="861491" y="-6565"/>
                  <a:pt x="943740" y="63193"/>
                  <a:pt x="1205364" y="0"/>
                </a:cubicBezTo>
                <a:cubicBezTo>
                  <a:pt x="1466988" y="-63193"/>
                  <a:pt x="1486187" y="12886"/>
                  <a:pt x="1730188" y="0"/>
                </a:cubicBezTo>
                <a:cubicBezTo>
                  <a:pt x="1743250" y="135963"/>
                  <a:pt x="1712123" y="188894"/>
                  <a:pt x="1730188" y="373512"/>
                </a:cubicBezTo>
                <a:cubicBezTo>
                  <a:pt x="1748253" y="558130"/>
                  <a:pt x="1726641" y="670693"/>
                  <a:pt x="1730188" y="762270"/>
                </a:cubicBezTo>
                <a:cubicBezTo>
                  <a:pt x="1592853" y="778297"/>
                  <a:pt x="1411758" y="704169"/>
                  <a:pt x="1136157" y="762270"/>
                </a:cubicBezTo>
                <a:cubicBezTo>
                  <a:pt x="860556" y="820371"/>
                  <a:pt x="725010" y="731009"/>
                  <a:pt x="611333" y="762270"/>
                </a:cubicBezTo>
                <a:cubicBezTo>
                  <a:pt x="497656" y="793531"/>
                  <a:pt x="252936" y="728497"/>
                  <a:pt x="0" y="762270"/>
                </a:cubicBezTo>
                <a:cubicBezTo>
                  <a:pt x="-17759" y="630073"/>
                  <a:pt x="9966" y="470741"/>
                  <a:pt x="0" y="396380"/>
                </a:cubicBezTo>
                <a:cubicBezTo>
                  <a:pt x="-9966" y="322019"/>
                  <a:pt x="4843" y="153625"/>
                  <a:pt x="0" y="0"/>
                </a:cubicBezTo>
                <a:close/>
              </a:path>
            </a:pathLst>
          </a:custGeom>
          <a:solidFill>
            <a:srgbClr val="00ABF8"/>
          </a:solidFill>
          <a:ln>
            <a:solidFill>
              <a:srgbClr val="00ABF8"/>
            </a:solidFill>
            <a:extLst>
              <a:ext uri="{C807C97D-BFC1-408E-A445-0C87EB9F89A2}">
                <ask:lineSketchStyleProps xmlns:ask="http://schemas.microsoft.com/office/drawing/2018/sketchyshapes" sd="72518448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400" dirty="0">
                <a:latin typeface="Caveat" pitchFamily="2" charset="0"/>
              </a:rPr>
              <a:t>Akzeptanz</a:t>
            </a:r>
          </a:p>
        </p:txBody>
      </p:sp>
      <p:sp>
        <p:nvSpPr>
          <p:cNvPr id="15" name="Abgerundetes Rechteck 13">
            <a:extLst>
              <a:ext uri="{FF2B5EF4-FFF2-40B4-BE49-F238E27FC236}">
                <a16:creationId xmlns:a16="http://schemas.microsoft.com/office/drawing/2014/main" id="{C3101C70-D5FC-D59E-F196-7BC0FDD03D84}"/>
              </a:ext>
            </a:extLst>
          </p:cNvPr>
          <p:cNvSpPr/>
          <p:nvPr/>
        </p:nvSpPr>
        <p:spPr>
          <a:xfrm>
            <a:off x="1358467" y="5251489"/>
            <a:ext cx="1730188" cy="762270"/>
          </a:xfrm>
          <a:custGeom>
            <a:avLst/>
            <a:gdLst>
              <a:gd name="connsiteX0" fmla="*/ 0 w 1730188"/>
              <a:gd name="connsiteY0" fmla="*/ 0 h 762270"/>
              <a:gd name="connsiteX1" fmla="*/ 611333 w 1730188"/>
              <a:gd name="connsiteY1" fmla="*/ 0 h 762270"/>
              <a:gd name="connsiteX2" fmla="*/ 1153459 w 1730188"/>
              <a:gd name="connsiteY2" fmla="*/ 0 h 762270"/>
              <a:gd name="connsiteX3" fmla="*/ 1730188 w 1730188"/>
              <a:gd name="connsiteY3" fmla="*/ 0 h 762270"/>
              <a:gd name="connsiteX4" fmla="*/ 1730188 w 1730188"/>
              <a:gd name="connsiteY4" fmla="*/ 381135 h 762270"/>
              <a:gd name="connsiteX5" fmla="*/ 1730188 w 1730188"/>
              <a:gd name="connsiteY5" fmla="*/ 762270 h 762270"/>
              <a:gd name="connsiteX6" fmla="*/ 1170761 w 1730188"/>
              <a:gd name="connsiteY6" fmla="*/ 762270 h 762270"/>
              <a:gd name="connsiteX7" fmla="*/ 559427 w 1730188"/>
              <a:gd name="connsiteY7" fmla="*/ 762270 h 762270"/>
              <a:gd name="connsiteX8" fmla="*/ 0 w 1730188"/>
              <a:gd name="connsiteY8" fmla="*/ 762270 h 762270"/>
              <a:gd name="connsiteX9" fmla="*/ 0 w 1730188"/>
              <a:gd name="connsiteY9" fmla="*/ 365890 h 762270"/>
              <a:gd name="connsiteX10" fmla="*/ 0 w 1730188"/>
              <a:gd name="connsiteY10" fmla="*/ 0 h 762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30188" h="762270" fill="none" extrusionOk="0">
                <a:moveTo>
                  <a:pt x="0" y="0"/>
                </a:moveTo>
                <a:cubicBezTo>
                  <a:pt x="255699" y="-43404"/>
                  <a:pt x="358814" y="9580"/>
                  <a:pt x="611333" y="0"/>
                </a:cubicBezTo>
                <a:cubicBezTo>
                  <a:pt x="863852" y="-9580"/>
                  <a:pt x="981537" y="8588"/>
                  <a:pt x="1153459" y="0"/>
                </a:cubicBezTo>
                <a:cubicBezTo>
                  <a:pt x="1325381" y="-8588"/>
                  <a:pt x="1577160" y="1988"/>
                  <a:pt x="1730188" y="0"/>
                </a:cubicBezTo>
                <a:cubicBezTo>
                  <a:pt x="1768697" y="77648"/>
                  <a:pt x="1706936" y="198909"/>
                  <a:pt x="1730188" y="381135"/>
                </a:cubicBezTo>
                <a:cubicBezTo>
                  <a:pt x="1753440" y="563362"/>
                  <a:pt x="1702709" y="576744"/>
                  <a:pt x="1730188" y="762270"/>
                </a:cubicBezTo>
                <a:cubicBezTo>
                  <a:pt x="1528896" y="802847"/>
                  <a:pt x="1404969" y="737072"/>
                  <a:pt x="1170761" y="762270"/>
                </a:cubicBezTo>
                <a:cubicBezTo>
                  <a:pt x="936553" y="787468"/>
                  <a:pt x="684294" y="737460"/>
                  <a:pt x="559427" y="762270"/>
                </a:cubicBezTo>
                <a:cubicBezTo>
                  <a:pt x="434560" y="787080"/>
                  <a:pt x="182258" y="740257"/>
                  <a:pt x="0" y="762270"/>
                </a:cubicBezTo>
                <a:cubicBezTo>
                  <a:pt x="-7664" y="654452"/>
                  <a:pt x="17779" y="453499"/>
                  <a:pt x="0" y="365890"/>
                </a:cubicBezTo>
                <a:cubicBezTo>
                  <a:pt x="-17779" y="278281"/>
                  <a:pt x="23689" y="145465"/>
                  <a:pt x="0" y="0"/>
                </a:cubicBezTo>
                <a:close/>
              </a:path>
              <a:path w="1730188" h="762270" stroke="0" extrusionOk="0">
                <a:moveTo>
                  <a:pt x="0" y="0"/>
                </a:moveTo>
                <a:cubicBezTo>
                  <a:pt x="244988" y="-66121"/>
                  <a:pt x="330033" y="22932"/>
                  <a:pt x="611333" y="0"/>
                </a:cubicBezTo>
                <a:cubicBezTo>
                  <a:pt x="892633" y="-22932"/>
                  <a:pt x="970506" y="66133"/>
                  <a:pt x="1170761" y="0"/>
                </a:cubicBezTo>
                <a:cubicBezTo>
                  <a:pt x="1371016" y="-66133"/>
                  <a:pt x="1476114" y="43566"/>
                  <a:pt x="1730188" y="0"/>
                </a:cubicBezTo>
                <a:cubicBezTo>
                  <a:pt x="1741894" y="114964"/>
                  <a:pt x="1711724" y="209451"/>
                  <a:pt x="1730188" y="373512"/>
                </a:cubicBezTo>
                <a:cubicBezTo>
                  <a:pt x="1748652" y="537573"/>
                  <a:pt x="1718579" y="657842"/>
                  <a:pt x="1730188" y="762270"/>
                </a:cubicBezTo>
                <a:cubicBezTo>
                  <a:pt x="1596363" y="765279"/>
                  <a:pt x="1277995" y="695586"/>
                  <a:pt x="1153459" y="762270"/>
                </a:cubicBezTo>
                <a:cubicBezTo>
                  <a:pt x="1028923" y="828954"/>
                  <a:pt x="751924" y="703521"/>
                  <a:pt x="576729" y="762270"/>
                </a:cubicBezTo>
                <a:cubicBezTo>
                  <a:pt x="401534" y="821019"/>
                  <a:pt x="245381" y="708963"/>
                  <a:pt x="0" y="762270"/>
                </a:cubicBezTo>
                <a:cubicBezTo>
                  <a:pt x="-36208" y="674110"/>
                  <a:pt x="8173" y="522826"/>
                  <a:pt x="0" y="365890"/>
                </a:cubicBezTo>
                <a:cubicBezTo>
                  <a:pt x="-8173" y="208954"/>
                  <a:pt x="37523" y="167363"/>
                  <a:pt x="0" y="0"/>
                </a:cubicBezTo>
                <a:close/>
              </a:path>
            </a:pathLst>
          </a:custGeom>
          <a:solidFill>
            <a:srgbClr val="00ABF8"/>
          </a:solidFill>
          <a:ln>
            <a:solidFill>
              <a:srgbClr val="00ABF8"/>
            </a:solidFill>
            <a:extLst>
              <a:ext uri="{C807C97D-BFC1-408E-A445-0C87EB9F89A2}">
                <ask:lineSketchStyleProps xmlns:ask="http://schemas.microsoft.com/office/drawing/2018/sketchyshapes" sd="144597155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400" dirty="0">
                <a:latin typeface="Caveat" pitchFamily="2" charset="0"/>
              </a:rPr>
              <a:t>Vertrauen</a:t>
            </a:r>
          </a:p>
        </p:txBody>
      </p:sp>
      <p:sp>
        <p:nvSpPr>
          <p:cNvPr id="16" name="Abgerundetes Rechteck 14">
            <a:extLst>
              <a:ext uri="{FF2B5EF4-FFF2-40B4-BE49-F238E27FC236}">
                <a16:creationId xmlns:a16="http://schemas.microsoft.com/office/drawing/2014/main" id="{CA0F5DCC-0C6B-231F-C845-88C1E75B028C}"/>
              </a:ext>
            </a:extLst>
          </p:cNvPr>
          <p:cNvSpPr/>
          <p:nvPr/>
        </p:nvSpPr>
        <p:spPr>
          <a:xfrm>
            <a:off x="3447630" y="5257198"/>
            <a:ext cx="1730188" cy="762270"/>
          </a:xfrm>
          <a:custGeom>
            <a:avLst/>
            <a:gdLst>
              <a:gd name="connsiteX0" fmla="*/ 0 w 1730188"/>
              <a:gd name="connsiteY0" fmla="*/ 0 h 762270"/>
              <a:gd name="connsiteX1" fmla="*/ 611333 w 1730188"/>
              <a:gd name="connsiteY1" fmla="*/ 0 h 762270"/>
              <a:gd name="connsiteX2" fmla="*/ 1205364 w 1730188"/>
              <a:gd name="connsiteY2" fmla="*/ 0 h 762270"/>
              <a:gd name="connsiteX3" fmla="*/ 1730188 w 1730188"/>
              <a:gd name="connsiteY3" fmla="*/ 0 h 762270"/>
              <a:gd name="connsiteX4" fmla="*/ 1730188 w 1730188"/>
              <a:gd name="connsiteY4" fmla="*/ 381135 h 762270"/>
              <a:gd name="connsiteX5" fmla="*/ 1730188 w 1730188"/>
              <a:gd name="connsiteY5" fmla="*/ 762270 h 762270"/>
              <a:gd name="connsiteX6" fmla="*/ 1153459 w 1730188"/>
              <a:gd name="connsiteY6" fmla="*/ 762270 h 762270"/>
              <a:gd name="connsiteX7" fmla="*/ 559427 w 1730188"/>
              <a:gd name="connsiteY7" fmla="*/ 762270 h 762270"/>
              <a:gd name="connsiteX8" fmla="*/ 0 w 1730188"/>
              <a:gd name="connsiteY8" fmla="*/ 762270 h 762270"/>
              <a:gd name="connsiteX9" fmla="*/ 0 w 1730188"/>
              <a:gd name="connsiteY9" fmla="*/ 388758 h 762270"/>
              <a:gd name="connsiteX10" fmla="*/ 0 w 1730188"/>
              <a:gd name="connsiteY10" fmla="*/ 0 h 762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30188" h="762270" fill="none" extrusionOk="0">
                <a:moveTo>
                  <a:pt x="0" y="0"/>
                </a:moveTo>
                <a:cubicBezTo>
                  <a:pt x="231917" y="-6904"/>
                  <a:pt x="365682" y="41636"/>
                  <a:pt x="611333" y="0"/>
                </a:cubicBezTo>
                <a:cubicBezTo>
                  <a:pt x="856984" y="-41636"/>
                  <a:pt x="961723" y="32856"/>
                  <a:pt x="1205364" y="0"/>
                </a:cubicBezTo>
                <a:cubicBezTo>
                  <a:pt x="1449005" y="-32856"/>
                  <a:pt x="1525844" y="33931"/>
                  <a:pt x="1730188" y="0"/>
                </a:cubicBezTo>
                <a:cubicBezTo>
                  <a:pt x="1748638" y="119054"/>
                  <a:pt x="1685205" y="220484"/>
                  <a:pt x="1730188" y="381135"/>
                </a:cubicBezTo>
                <a:cubicBezTo>
                  <a:pt x="1775171" y="541786"/>
                  <a:pt x="1714752" y="661655"/>
                  <a:pt x="1730188" y="762270"/>
                </a:cubicBezTo>
                <a:cubicBezTo>
                  <a:pt x="1580694" y="770886"/>
                  <a:pt x="1381515" y="751753"/>
                  <a:pt x="1153459" y="762270"/>
                </a:cubicBezTo>
                <a:cubicBezTo>
                  <a:pt x="925403" y="772787"/>
                  <a:pt x="811509" y="714962"/>
                  <a:pt x="559427" y="762270"/>
                </a:cubicBezTo>
                <a:cubicBezTo>
                  <a:pt x="307345" y="809578"/>
                  <a:pt x="132959" y="707434"/>
                  <a:pt x="0" y="762270"/>
                </a:cubicBezTo>
                <a:cubicBezTo>
                  <a:pt x="-31756" y="678269"/>
                  <a:pt x="29234" y="499903"/>
                  <a:pt x="0" y="388758"/>
                </a:cubicBezTo>
                <a:cubicBezTo>
                  <a:pt x="-29234" y="277613"/>
                  <a:pt x="17645" y="191014"/>
                  <a:pt x="0" y="0"/>
                </a:cubicBezTo>
                <a:close/>
              </a:path>
              <a:path w="1730188" h="762270" stroke="0" extrusionOk="0">
                <a:moveTo>
                  <a:pt x="0" y="0"/>
                </a:moveTo>
                <a:cubicBezTo>
                  <a:pt x="256213" y="-29802"/>
                  <a:pt x="314842" y="8773"/>
                  <a:pt x="576729" y="0"/>
                </a:cubicBezTo>
                <a:cubicBezTo>
                  <a:pt x="838616" y="-8773"/>
                  <a:pt x="949783" y="27353"/>
                  <a:pt x="1101553" y="0"/>
                </a:cubicBezTo>
                <a:cubicBezTo>
                  <a:pt x="1253323" y="-27353"/>
                  <a:pt x="1423806" y="64948"/>
                  <a:pt x="1730188" y="0"/>
                </a:cubicBezTo>
                <a:cubicBezTo>
                  <a:pt x="1737633" y="110907"/>
                  <a:pt x="1722122" y="209300"/>
                  <a:pt x="1730188" y="373512"/>
                </a:cubicBezTo>
                <a:cubicBezTo>
                  <a:pt x="1738254" y="537724"/>
                  <a:pt x="1725107" y="653480"/>
                  <a:pt x="1730188" y="762270"/>
                </a:cubicBezTo>
                <a:cubicBezTo>
                  <a:pt x="1603006" y="794361"/>
                  <a:pt x="1387072" y="724015"/>
                  <a:pt x="1153459" y="762270"/>
                </a:cubicBezTo>
                <a:cubicBezTo>
                  <a:pt x="919846" y="800525"/>
                  <a:pt x="762093" y="719407"/>
                  <a:pt x="628635" y="762270"/>
                </a:cubicBezTo>
                <a:cubicBezTo>
                  <a:pt x="495177" y="805133"/>
                  <a:pt x="200460" y="697982"/>
                  <a:pt x="0" y="762270"/>
                </a:cubicBezTo>
                <a:cubicBezTo>
                  <a:pt x="-22037" y="679023"/>
                  <a:pt x="41749" y="522909"/>
                  <a:pt x="0" y="388758"/>
                </a:cubicBezTo>
                <a:cubicBezTo>
                  <a:pt x="-41749" y="254607"/>
                  <a:pt x="24598" y="94578"/>
                  <a:pt x="0" y="0"/>
                </a:cubicBezTo>
                <a:close/>
              </a:path>
            </a:pathLst>
          </a:custGeom>
          <a:solidFill>
            <a:srgbClr val="00ABF8"/>
          </a:solidFill>
          <a:ln>
            <a:solidFill>
              <a:srgbClr val="00ABF8"/>
            </a:solidFill>
            <a:extLst>
              <a:ext uri="{C807C97D-BFC1-408E-A445-0C87EB9F89A2}">
                <ask:lineSketchStyleProps xmlns:ask="http://schemas.microsoft.com/office/drawing/2018/sketchyshapes" sd="273459501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400" dirty="0">
                <a:latin typeface="Caveat" pitchFamily="2" charset="0"/>
              </a:rPr>
              <a:t>Inspiration</a:t>
            </a:r>
          </a:p>
        </p:txBody>
      </p:sp>
      <p:sp>
        <p:nvSpPr>
          <p:cNvPr id="17" name="Abgerundetes Rechteck 15">
            <a:extLst>
              <a:ext uri="{FF2B5EF4-FFF2-40B4-BE49-F238E27FC236}">
                <a16:creationId xmlns:a16="http://schemas.microsoft.com/office/drawing/2014/main" id="{7A3B0AC9-2CB5-4506-12A1-99B5D5864EDF}"/>
              </a:ext>
            </a:extLst>
          </p:cNvPr>
          <p:cNvSpPr/>
          <p:nvPr/>
        </p:nvSpPr>
        <p:spPr>
          <a:xfrm>
            <a:off x="5536793" y="5257198"/>
            <a:ext cx="1730188" cy="762270"/>
          </a:xfrm>
          <a:custGeom>
            <a:avLst/>
            <a:gdLst>
              <a:gd name="connsiteX0" fmla="*/ 0 w 1730188"/>
              <a:gd name="connsiteY0" fmla="*/ 0 h 762270"/>
              <a:gd name="connsiteX1" fmla="*/ 559427 w 1730188"/>
              <a:gd name="connsiteY1" fmla="*/ 0 h 762270"/>
              <a:gd name="connsiteX2" fmla="*/ 1153459 w 1730188"/>
              <a:gd name="connsiteY2" fmla="*/ 0 h 762270"/>
              <a:gd name="connsiteX3" fmla="*/ 1730188 w 1730188"/>
              <a:gd name="connsiteY3" fmla="*/ 0 h 762270"/>
              <a:gd name="connsiteX4" fmla="*/ 1730188 w 1730188"/>
              <a:gd name="connsiteY4" fmla="*/ 381135 h 762270"/>
              <a:gd name="connsiteX5" fmla="*/ 1730188 w 1730188"/>
              <a:gd name="connsiteY5" fmla="*/ 762270 h 762270"/>
              <a:gd name="connsiteX6" fmla="*/ 1188062 w 1730188"/>
              <a:gd name="connsiteY6" fmla="*/ 762270 h 762270"/>
              <a:gd name="connsiteX7" fmla="*/ 628635 w 1730188"/>
              <a:gd name="connsiteY7" fmla="*/ 762270 h 762270"/>
              <a:gd name="connsiteX8" fmla="*/ 0 w 1730188"/>
              <a:gd name="connsiteY8" fmla="*/ 762270 h 762270"/>
              <a:gd name="connsiteX9" fmla="*/ 0 w 1730188"/>
              <a:gd name="connsiteY9" fmla="*/ 381135 h 762270"/>
              <a:gd name="connsiteX10" fmla="*/ 0 w 1730188"/>
              <a:gd name="connsiteY10" fmla="*/ 0 h 762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30188" h="762270" fill="none" extrusionOk="0">
                <a:moveTo>
                  <a:pt x="0" y="0"/>
                </a:moveTo>
                <a:cubicBezTo>
                  <a:pt x="172936" y="-26012"/>
                  <a:pt x="369035" y="5669"/>
                  <a:pt x="559427" y="0"/>
                </a:cubicBezTo>
                <a:cubicBezTo>
                  <a:pt x="749819" y="-5669"/>
                  <a:pt x="913154" y="68501"/>
                  <a:pt x="1153459" y="0"/>
                </a:cubicBezTo>
                <a:cubicBezTo>
                  <a:pt x="1393764" y="-68501"/>
                  <a:pt x="1516115" y="7248"/>
                  <a:pt x="1730188" y="0"/>
                </a:cubicBezTo>
                <a:cubicBezTo>
                  <a:pt x="1757962" y="138464"/>
                  <a:pt x="1718786" y="255430"/>
                  <a:pt x="1730188" y="381135"/>
                </a:cubicBezTo>
                <a:cubicBezTo>
                  <a:pt x="1741590" y="506840"/>
                  <a:pt x="1725773" y="662513"/>
                  <a:pt x="1730188" y="762270"/>
                </a:cubicBezTo>
                <a:cubicBezTo>
                  <a:pt x="1515801" y="771651"/>
                  <a:pt x="1450123" y="714299"/>
                  <a:pt x="1188062" y="762270"/>
                </a:cubicBezTo>
                <a:cubicBezTo>
                  <a:pt x="926001" y="810241"/>
                  <a:pt x="817941" y="697453"/>
                  <a:pt x="628635" y="762270"/>
                </a:cubicBezTo>
                <a:cubicBezTo>
                  <a:pt x="439329" y="827087"/>
                  <a:pt x="254786" y="705462"/>
                  <a:pt x="0" y="762270"/>
                </a:cubicBezTo>
                <a:cubicBezTo>
                  <a:pt x="-30923" y="643563"/>
                  <a:pt x="31217" y="502737"/>
                  <a:pt x="0" y="381135"/>
                </a:cubicBezTo>
                <a:cubicBezTo>
                  <a:pt x="-31217" y="259534"/>
                  <a:pt x="11056" y="169742"/>
                  <a:pt x="0" y="0"/>
                </a:cubicBezTo>
                <a:close/>
              </a:path>
              <a:path w="1730188" h="762270" stroke="0" extrusionOk="0">
                <a:moveTo>
                  <a:pt x="0" y="0"/>
                </a:moveTo>
                <a:cubicBezTo>
                  <a:pt x="243778" y="-7148"/>
                  <a:pt x="282398" y="32423"/>
                  <a:pt x="559427" y="0"/>
                </a:cubicBezTo>
                <a:cubicBezTo>
                  <a:pt x="836456" y="-32423"/>
                  <a:pt x="861610" y="46563"/>
                  <a:pt x="1153459" y="0"/>
                </a:cubicBezTo>
                <a:cubicBezTo>
                  <a:pt x="1445308" y="-46563"/>
                  <a:pt x="1444165" y="26292"/>
                  <a:pt x="1730188" y="0"/>
                </a:cubicBezTo>
                <a:cubicBezTo>
                  <a:pt x="1763333" y="142526"/>
                  <a:pt x="1686660" y="292155"/>
                  <a:pt x="1730188" y="396380"/>
                </a:cubicBezTo>
                <a:cubicBezTo>
                  <a:pt x="1773716" y="500605"/>
                  <a:pt x="1691084" y="620470"/>
                  <a:pt x="1730188" y="762270"/>
                </a:cubicBezTo>
                <a:cubicBezTo>
                  <a:pt x="1460585" y="811254"/>
                  <a:pt x="1381489" y="695953"/>
                  <a:pt x="1153459" y="762270"/>
                </a:cubicBezTo>
                <a:cubicBezTo>
                  <a:pt x="925429" y="828587"/>
                  <a:pt x="822007" y="709561"/>
                  <a:pt x="628635" y="762270"/>
                </a:cubicBezTo>
                <a:cubicBezTo>
                  <a:pt x="435263" y="814979"/>
                  <a:pt x="310168" y="719285"/>
                  <a:pt x="0" y="762270"/>
                </a:cubicBezTo>
                <a:cubicBezTo>
                  <a:pt x="-7834" y="681493"/>
                  <a:pt x="40015" y="506062"/>
                  <a:pt x="0" y="365890"/>
                </a:cubicBezTo>
                <a:cubicBezTo>
                  <a:pt x="-40015" y="225718"/>
                  <a:pt x="4082" y="112837"/>
                  <a:pt x="0" y="0"/>
                </a:cubicBezTo>
                <a:close/>
              </a:path>
            </a:pathLst>
          </a:custGeom>
          <a:solidFill>
            <a:srgbClr val="00ABF8"/>
          </a:solidFill>
          <a:ln>
            <a:solidFill>
              <a:srgbClr val="00ABF8"/>
            </a:solidFill>
            <a:extLst>
              <a:ext uri="{C807C97D-BFC1-408E-A445-0C87EB9F89A2}">
                <ask:lineSketchStyleProps xmlns:ask="http://schemas.microsoft.com/office/drawing/2018/sketchyshapes" sd="98430208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400" dirty="0">
                <a:latin typeface="Caveat" pitchFamily="2" charset="0"/>
              </a:rPr>
              <a:t>Entdecken</a:t>
            </a:r>
          </a:p>
        </p:txBody>
      </p:sp>
      <p:sp>
        <p:nvSpPr>
          <p:cNvPr id="18" name="Abgerundetes Rechteck 16">
            <a:extLst>
              <a:ext uri="{FF2B5EF4-FFF2-40B4-BE49-F238E27FC236}">
                <a16:creationId xmlns:a16="http://schemas.microsoft.com/office/drawing/2014/main" id="{17515C27-28A5-6B7B-ACE2-1FDCF6C6A657}"/>
              </a:ext>
            </a:extLst>
          </p:cNvPr>
          <p:cNvSpPr/>
          <p:nvPr/>
        </p:nvSpPr>
        <p:spPr>
          <a:xfrm>
            <a:off x="7625956" y="5251488"/>
            <a:ext cx="1730188" cy="762270"/>
          </a:xfrm>
          <a:custGeom>
            <a:avLst/>
            <a:gdLst>
              <a:gd name="connsiteX0" fmla="*/ 0 w 1730188"/>
              <a:gd name="connsiteY0" fmla="*/ 0 h 762270"/>
              <a:gd name="connsiteX1" fmla="*/ 542126 w 1730188"/>
              <a:gd name="connsiteY1" fmla="*/ 0 h 762270"/>
              <a:gd name="connsiteX2" fmla="*/ 1118855 w 1730188"/>
              <a:gd name="connsiteY2" fmla="*/ 0 h 762270"/>
              <a:gd name="connsiteX3" fmla="*/ 1730188 w 1730188"/>
              <a:gd name="connsiteY3" fmla="*/ 0 h 762270"/>
              <a:gd name="connsiteX4" fmla="*/ 1730188 w 1730188"/>
              <a:gd name="connsiteY4" fmla="*/ 373512 h 762270"/>
              <a:gd name="connsiteX5" fmla="*/ 1730188 w 1730188"/>
              <a:gd name="connsiteY5" fmla="*/ 762270 h 762270"/>
              <a:gd name="connsiteX6" fmla="*/ 1188062 w 1730188"/>
              <a:gd name="connsiteY6" fmla="*/ 762270 h 762270"/>
              <a:gd name="connsiteX7" fmla="*/ 663239 w 1730188"/>
              <a:gd name="connsiteY7" fmla="*/ 762270 h 762270"/>
              <a:gd name="connsiteX8" fmla="*/ 0 w 1730188"/>
              <a:gd name="connsiteY8" fmla="*/ 762270 h 762270"/>
              <a:gd name="connsiteX9" fmla="*/ 0 w 1730188"/>
              <a:gd name="connsiteY9" fmla="*/ 396380 h 762270"/>
              <a:gd name="connsiteX10" fmla="*/ 0 w 1730188"/>
              <a:gd name="connsiteY10" fmla="*/ 0 h 762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30188" h="762270" fill="none" extrusionOk="0">
                <a:moveTo>
                  <a:pt x="0" y="0"/>
                </a:moveTo>
                <a:cubicBezTo>
                  <a:pt x="129156" y="-19773"/>
                  <a:pt x="366914" y="13278"/>
                  <a:pt x="542126" y="0"/>
                </a:cubicBezTo>
                <a:cubicBezTo>
                  <a:pt x="717338" y="-13278"/>
                  <a:pt x="868384" y="16316"/>
                  <a:pt x="1118855" y="0"/>
                </a:cubicBezTo>
                <a:cubicBezTo>
                  <a:pt x="1369326" y="-16316"/>
                  <a:pt x="1495477" y="3909"/>
                  <a:pt x="1730188" y="0"/>
                </a:cubicBezTo>
                <a:cubicBezTo>
                  <a:pt x="1741356" y="104506"/>
                  <a:pt x="1695874" y="264993"/>
                  <a:pt x="1730188" y="373512"/>
                </a:cubicBezTo>
                <a:cubicBezTo>
                  <a:pt x="1764502" y="482031"/>
                  <a:pt x="1688326" y="653027"/>
                  <a:pt x="1730188" y="762270"/>
                </a:cubicBezTo>
                <a:cubicBezTo>
                  <a:pt x="1533321" y="826997"/>
                  <a:pt x="1408287" y="703150"/>
                  <a:pt x="1188062" y="762270"/>
                </a:cubicBezTo>
                <a:cubicBezTo>
                  <a:pt x="967837" y="821390"/>
                  <a:pt x="842641" y="739958"/>
                  <a:pt x="663239" y="762270"/>
                </a:cubicBezTo>
                <a:cubicBezTo>
                  <a:pt x="483837" y="784582"/>
                  <a:pt x="265212" y="757521"/>
                  <a:pt x="0" y="762270"/>
                </a:cubicBezTo>
                <a:cubicBezTo>
                  <a:pt x="-37938" y="614870"/>
                  <a:pt x="37602" y="552526"/>
                  <a:pt x="0" y="396380"/>
                </a:cubicBezTo>
                <a:cubicBezTo>
                  <a:pt x="-37602" y="240234"/>
                  <a:pt x="29836" y="156126"/>
                  <a:pt x="0" y="0"/>
                </a:cubicBezTo>
                <a:close/>
              </a:path>
              <a:path w="1730188" h="762270" stroke="0" extrusionOk="0">
                <a:moveTo>
                  <a:pt x="0" y="0"/>
                </a:moveTo>
                <a:cubicBezTo>
                  <a:pt x="276271" y="-56907"/>
                  <a:pt x="368471" y="62658"/>
                  <a:pt x="611333" y="0"/>
                </a:cubicBezTo>
                <a:cubicBezTo>
                  <a:pt x="854195" y="-62658"/>
                  <a:pt x="925613" y="17813"/>
                  <a:pt x="1136157" y="0"/>
                </a:cubicBezTo>
                <a:cubicBezTo>
                  <a:pt x="1346701" y="-17813"/>
                  <a:pt x="1549927" y="17409"/>
                  <a:pt x="1730188" y="0"/>
                </a:cubicBezTo>
                <a:cubicBezTo>
                  <a:pt x="1736005" y="81759"/>
                  <a:pt x="1692657" y="225974"/>
                  <a:pt x="1730188" y="373512"/>
                </a:cubicBezTo>
                <a:cubicBezTo>
                  <a:pt x="1767719" y="521050"/>
                  <a:pt x="1688748" y="643047"/>
                  <a:pt x="1730188" y="762270"/>
                </a:cubicBezTo>
                <a:cubicBezTo>
                  <a:pt x="1485191" y="785567"/>
                  <a:pt x="1282955" y="711262"/>
                  <a:pt x="1153459" y="762270"/>
                </a:cubicBezTo>
                <a:cubicBezTo>
                  <a:pt x="1023963" y="813278"/>
                  <a:pt x="790472" y="721624"/>
                  <a:pt x="611333" y="762270"/>
                </a:cubicBezTo>
                <a:cubicBezTo>
                  <a:pt x="432194" y="802916"/>
                  <a:pt x="173459" y="741484"/>
                  <a:pt x="0" y="762270"/>
                </a:cubicBezTo>
                <a:cubicBezTo>
                  <a:pt x="-17172" y="677166"/>
                  <a:pt x="40094" y="514740"/>
                  <a:pt x="0" y="388758"/>
                </a:cubicBezTo>
                <a:cubicBezTo>
                  <a:pt x="-40094" y="262776"/>
                  <a:pt x="24320" y="146112"/>
                  <a:pt x="0" y="0"/>
                </a:cubicBezTo>
                <a:close/>
              </a:path>
            </a:pathLst>
          </a:custGeom>
          <a:solidFill>
            <a:srgbClr val="00ABF8"/>
          </a:solidFill>
          <a:ln>
            <a:solidFill>
              <a:srgbClr val="00ABF8"/>
            </a:solidFill>
            <a:extLst>
              <a:ext uri="{C807C97D-BFC1-408E-A445-0C87EB9F89A2}">
                <ask:lineSketchStyleProps xmlns:ask="http://schemas.microsoft.com/office/drawing/2018/sketchyshapes" sd="48785281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400" dirty="0">
                <a:latin typeface="Caveat" pitchFamily="2" charset="0"/>
              </a:rPr>
              <a:t>Wirksamkeit</a:t>
            </a:r>
          </a:p>
        </p:txBody>
      </p:sp>
      <p:sp>
        <p:nvSpPr>
          <p:cNvPr id="19" name="Abgerundetes Rechteck 24">
            <a:extLst>
              <a:ext uri="{FF2B5EF4-FFF2-40B4-BE49-F238E27FC236}">
                <a16:creationId xmlns:a16="http://schemas.microsoft.com/office/drawing/2014/main" id="{03B3D3A5-0A1F-DF38-0EFA-FB24399B776B}"/>
              </a:ext>
            </a:extLst>
          </p:cNvPr>
          <p:cNvSpPr/>
          <p:nvPr/>
        </p:nvSpPr>
        <p:spPr>
          <a:xfrm>
            <a:off x="9715119" y="5251488"/>
            <a:ext cx="1730188" cy="762270"/>
          </a:xfrm>
          <a:custGeom>
            <a:avLst/>
            <a:gdLst>
              <a:gd name="connsiteX0" fmla="*/ 0 w 1730188"/>
              <a:gd name="connsiteY0" fmla="*/ 0 h 762270"/>
              <a:gd name="connsiteX1" fmla="*/ 524824 w 1730188"/>
              <a:gd name="connsiteY1" fmla="*/ 0 h 762270"/>
              <a:gd name="connsiteX2" fmla="*/ 1066949 w 1730188"/>
              <a:gd name="connsiteY2" fmla="*/ 0 h 762270"/>
              <a:gd name="connsiteX3" fmla="*/ 1730188 w 1730188"/>
              <a:gd name="connsiteY3" fmla="*/ 0 h 762270"/>
              <a:gd name="connsiteX4" fmla="*/ 1730188 w 1730188"/>
              <a:gd name="connsiteY4" fmla="*/ 388758 h 762270"/>
              <a:gd name="connsiteX5" fmla="*/ 1730188 w 1730188"/>
              <a:gd name="connsiteY5" fmla="*/ 762270 h 762270"/>
              <a:gd name="connsiteX6" fmla="*/ 1188062 w 1730188"/>
              <a:gd name="connsiteY6" fmla="*/ 762270 h 762270"/>
              <a:gd name="connsiteX7" fmla="*/ 594031 w 1730188"/>
              <a:gd name="connsiteY7" fmla="*/ 762270 h 762270"/>
              <a:gd name="connsiteX8" fmla="*/ 0 w 1730188"/>
              <a:gd name="connsiteY8" fmla="*/ 762270 h 762270"/>
              <a:gd name="connsiteX9" fmla="*/ 0 w 1730188"/>
              <a:gd name="connsiteY9" fmla="*/ 381135 h 762270"/>
              <a:gd name="connsiteX10" fmla="*/ 0 w 1730188"/>
              <a:gd name="connsiteY10" fmla="*/ 0 h 762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30188" h="762270" fill="none" extrusionOk="0">
                <a:moveTo>
                  <a:pt x="0" y="0"/>
                </a:moveTo>
                <a:cubicBezTo>
                  <a:pt x="194391" y="-36421"/>
                  <a:pt x="341152" y="19234"/>
                  <a:pt x="524824" y="0"/>
                </a:cubicBezTo>
                <a:cubicBezTo>
                  <a:pt x="708496" y="-19234"/>
                  <a:pt x="898444" y="37402"/>
                  <a:pt x="1066949" y="0"/>
                </a:cubicBezTo>
                <a:cubicBezTo>
                  <a:pt x="1235455" y="-37402"/>
                  <a:pt x="1525377" y="20334"/>
                  <a:pt x="1730188" y="0"/>
                </a:cubicBezTo>
                <a:cubicBezTo>
                  <a:pt x="1767205" y="175185"/>
                  <a:pt x="1724308" y="243128"/>
                  <a:pt x="1730188" y="388758"/>
                </a:cubicBezTo>
                <a:cubicBezTo>
                  <a:pt x="1736068" y="534388"/>
                  <a:pt x="1697702" y="668723"/>
                  <a:pt x="1730188" y="762270"/>
                </a:cubicBezTo>
                <a:cubicBezTo>
                  <a:pt x="1536295" y="769860"/>
                  <a:pt x="1441024" y="732911"/>
                  <a:pt x="1188062" y="762270"/>
                </a:cubicBezTo>
                <a:cubicBezTo>
                  <a:pt x="935100" y="791629"/>
                  <a:pt x="770035" y="696600"/>
                  <a:pt x="594031" y="762270"/>
                </a:cubicBezTo>
                <a:cubicBezTo>
                  <a:pt x="418027" y="827940"/>
                  <a:pt x="272988" y="760988"/>
                  <a:pt x="0" y="762270"/>
                </a:cubicBezTo>
                <a:cubicBezTo>
                  <a:pt x="-15440" y="574811"/>
                  <a:pt x="38497" y="561759"/>
                  <a:pt x="0" y="381135"/>
                </a:cubicBezTo>
                <a:cubicBezTo>
                  <a:pt x="-38497" y="200511"/>
                  <a:pt x="23642" y="78263"/>
                  <a:pt x="0" y="0"/>
                </a:cubicBezTo>
                <a:close/>
              </a:path>
              <a:path w="1730188" h="762270" stroke="0" extrusionOk="0">
                <a:moveTo>
                  <a:pt x="0" y="0"/>
                </a:moveTo>
                <a:cubicBezTo>
                  <a:pt x="227966" y="-37787"/>
                  <a:pt x="447642" y="54631"/>
                  <a:pt x="576729" y="0"/>
                </a:cubicBezTo>
                <a:cubicBezTo>
                  <a:pt x="705816" y="-54631"/>
                  <a:pt x="884136" y="26139"/>
                  <a:pt x="1188062" y="0"/>
                </a:cubicBezTo>
                <a:cubicBezTo>
                  <a:pt x="1491988" y="-26139"/>
                  <a:pt x="1467213" y="33773"/>
                  <a:pt x="1730188" y="0"/>
                </a:cubicBezTo>
                <a:cubicBezTo>
                  <a:pt x="1757025" y="148687"/>
                  <a:pt x="1698828" y="275216"/>
                  <a:pt x="1730188" y="396380"/>
                </a:cubicBezTo>
                <a:cubicBezTo>
                  <a:pt x="1761548" y="517544"/>
                  <a:pt x="1725762" y="655456"/>
                  <a:pt x="1730188" y="762270"/>
                </a:cubicBezTo>
                <a:cubicBezTo>
                  <a:pt x="1616824" y="787999"/>
                  <a:pt x="1347827" y="700809"/>
                  <a:pt x="1205364" y="762270"/>
                </a:cubicBezTo>
                <a:cubicBezTo>
                  <a:pt x="1062901" y="823731"/>
                  <a:pt x="854989" y="729038"/>
                  <a:pt x="645937" y="762270"/>
                </a:cubicBezTo>
                <a:cubicBezTo>
                  <a:pt x="436885" y="795502"/>
                  <a:pt x="236203" y="750098"/>
                  <a:pt x="0" y="762270"/>
                </a:cubicBezTo>
                <a:cubicBezTo>
                  <a:pt x="-25073" y="582933"/>
                  <a:pt x="30429" y="504255"/>
                  <a:pt x="0" y="373512"/>
                </a:cubicBezTo>
                <a:cubicBezTo>
                  <a:pt x="-30429" y="242769"/>
                  <a:pt x="28342" y="125484"/>
                  <a:pt x="0" y="0"/>
                </a:cubicBezTo>
                <a:close/>
              </a:path>
            </a:pathLst>
          </a:custGeom>
          <a:solidFill>
            <a:srgbClr val="00ABF8"/>
          </a:solidFill>
          <a:ln>
            <a:solidFill>
              <a:srgbClr val="00ABF8"/>
            </a:solidFill>
            <a:extLst>
              <a:ext uri="{C807C97D-BFC1-408E-A445-0C87EB9F89A2}">
                <ask:lineSketchStyleProps xmlns:ask="http://schemas.microsoft.com/office/drawing/2018/sketchyshapes" sd="319452702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400" dirty="0">
                <a:latin typeface="Caveat" pitchFamily="2" charset="0"/>
              </a:rPr>
              <a:t>Unversehrtheit</a:t>
            </a:r>
          </a:p>
        </p:txBody>
      </p:sp>
      <p:sp>
        <p:nvSpPr>
          <p:cNvPr id="20" name="Abgerundetes Rechteck 17">
            <a:extLst>
              <a:ext uri="{FF2B5EF4-FFF2-40B4-BE49-F238E27FC236}">
                <a16:creationId xmlns:a16="http://schemas.microsoft.com/office/drawing/2014/main" id="{80B5C078-700B-A6B7-6573-DCB7126A0B16}"/>
              </a:ext>
            </a:extLst>
          </p:cNvPr>
          <p:cNvSpPr/>
          <p:nvPr/>
        </p:nvSpPr>
        <p:spPr>
          <a:xfrm>
            <a:off x="1358467" y="6326607"/>
            <a:ext cx="1730188" cy="762270"/>
          </a:xfrm>
          <a:custGeom>
            <a:avLst/>
            <a:gdLst>
              <a:gd name="connsiteX0" fmla="*/ 0 w 1730188"/>
              <a:gd name="connsiteY0" fmla="*/ 0 h 762270"/>
              <a:gd name="connsiteX1" fmla="*/ 542126 w 1730188"/>
              <a:gd name="connsiteY1" fmla="*/ 0 h 762270"/>
              <a:gd name="connsiteX2" fmla="*/ 1153459 w 1730188"/>
              <a:gd name="connsiteY2" fmla="*/ 0 h 762270"/>
              <a:gd name="connsiteX3" fmla="*/ 1730188 w 1730188"/>
              <a:gd name="connsiteY3" fmla="*/ 0 h 762270"/>
              <a:gd name="connsiteX4" fmla="*/ 1730188 w 1730188"/>
              <a:gd name="connsiteY4" fmla="*/ 388758 h 762270"/>
              <a:gd name="connsiteX5" fmla="*/ 1730188 w 1730188"/>
              <a:gd name="connsiteY5" fmla="*/ 762270 h 762270"/>
              <a:gd name="connsiteX6" fmla="*/ 1136157 w 1730188"/>
              <a:gd name="connsiteY6" fmla="*/ 762270 h 762270"/>
              <a:gd name="connsiteX7" fmla="*/ 559427 w 1730188"/>
              <a:gd name="connsiteY7" fmla="*/ 762270 h 762270"/>
              <a:gd name="connsiteX8" fmla="*/ 0 w 1730188"/>
              <a:gd name="connsiteY8" fmla="*/ 762270 h 762270"/>
              <a:gd name="connsiteX9" fmla="*/ 0 w 1730188"/>
              <a:gd name="connsiteY9" fmla="*/ 388758 h 762270"/>
              <a:gd name="connsiteX10" fmla="*/ 0 w 1730188"/>
              <a:gd name="connsiteY10" fmla="*/ 0 h 762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30188" h="762270" fill="none" extrusionOk="0">
                <a:moveTo>
                  <a:pt x="0" y="0"/>
                </a:moveTo>
                <a:cubicBezTo>
                  <a:pt x="138441" y="-33511"/>
                  <a:pt x="273038" y="35105"/>
                  <a:pt x="542126" y="0"/>
                </a:cubicBezTo>
                <a:cubicBezTo>
                  <a:pt x="811214" y="-35105"/>
                  <a:pt x="984917" y="66390"/>
                  <a:pt x="1153459" y="0"/>
                </a:cubicBezTo>
                <a:cubicBezTo>
                  <a:pt x="1322001" y="-66390"/>
                  <a:pt x="1466549" y="12641"/>
                  <a:pt x="1730188" y="0"/>
                </a:cubicBezTo>
                <a:cubicBezTo>
                  <a:pt x="1769304" y="127190"/>
                  <a:pt x="1703303" y="211400"/>
                  <a:pt x="1730188" y="388758"/>
                </a:cubicBezTo>
                <a:cubicBezTo>
                  <a:pt x="1757073" y="566116"/>
                  <a:pt x="1728854" y="657918"/>
                  <a:pt x="1730188" y="762270"/>
                </a:cubicBezTo>
                <a:cubicBezTo>
                  <a:pt x="1578717" y="772334"/>
                  <a:pt x="1419485" y="758669"/>
                  <a:pt x="1136157" y="762270"/>
                </a:cubicBezTo>
                <a:cubicBezTo>
                  <a:pt x="852829" y="765871"/>
                  <a:pt x="734362" y="744796"/>
                  <a:pt x="559427" y="762270"/>
                </a:cubicBezTo>
                <a:cubicBezTo>
                  <a:pt x="384492" y="779744"/>
                  <a:pt x="227990" y="726691"/>
                  <a:pt x="0" y="762270"/>
                </a:cubicBezTo>
                <a:cubicBezTo>
                  <a:pt x="-23018" y="651267"/>
                  <a:pt x="4463" y="566591"/>
                  <a:pt x="0" y="388758"/>
                </a:cubicBezTo>
                <a:cubicBezTo>
                  <a:pt x="-4463" y="210925"/>
                  <a:pt x="34852" y="120074"/>
                  <a:pt x="0" y="0"/>
                </a:cubicBezTo>
                <a:close/>
              </a:path>
              <a:path w="1730188" h="762270" stroke="0" extrusionOk="0">
                <a:moveTo>
                  <a:pt x="0" y="0"/>
                </a:moveTo>
                <a:cubicBezTo>
                  <a:pt x="238291" y="-51638"/>
                  <a:pt x="351222" y="51571"/>
                  <a:pt x="594031" y="0"/>
                </a:cubicBezTo>
                <a:cubicBezTo>
                  <a:pt x="836840" y="-51571"/>
                  <a:pt x="946009" y="37347"/>
                  <a:pt x="1136157" y="0"/>
                </a:cubicBezTo>
                <a:cubicBezTo>
                  <a:pt x="1326305" y="-37347"/>
                  <a:pt x="1542303" y="30"/>
                  <a:pt x="1730188" y="0"/>
                </a:cubicBezTo>
                <a:cubicBezTo>
                  <a:pt x="1747929" y="149444"/>
                  <a:pt x="1698753" y="238638"/>
                  <a:pt x="1730188" y="388758"/>
                </a:cubicBezTo>
                <a:cubicBezTo>
                  <a:pt x="1761623" y="538878"/>
                  <a:pt x="1696346" y="676861"/>
                  <a:pt x="1730188" y="762270"/>
                </a:cubicBezTo>
                <a:cubicBezTo>
                  <a:pt x="1546325" y="803377"/>
                  <a:pt x="1401546" y="729325"/>
                  <a:pt x="1205364" y="762270"/>
                </a:cubicBezTo>
                <a:cubicBezTo>
                  <a:pt x="1009182" y="795215"/>
                  <a:pt x="755247" y="723531"/>
                  <a:pt x="628635" y="762270"/>
                </a:cubicBezTo>
                <a:cubicBezTo>
                  <a:pt x="502023" y="801009"/>
                  <a:pt x="135167" y="699061"/>
                  <a:pt x="0" y="762270"/>
                </a:cubicBezTo>
                <a:cubicBezTo>
                  <a:pt x="-7595" y="677539"/>
                  <a:pt x="37003" y="522084"/>
                  <a:pt x="0" y="404003"/>
                </a:cubicBezTo>
                <a:cubicBezTo>
                  <a:pt x="-37003" y="285922"/>
                  <a:pt x="4739" y="177508"/>
                  <a:pt x="0" y="0"/>
                </a:cubicBezTo>
                <a:close/>
              </a:path>
            </a:pathLst>
          </a:custGeom>
          <a:solidFill>
            <a:srgbClr val="00ABF8"/>
          </a:solidFill>
          <a:ln>
            <a:solidFill>
              <a:srgbClr val="00ABF8"/>
            </a:solidFill>
            <a:extLst>
              <a:ext uri="{C807C97D-BFC1-408E-A445-0C87EB9F89A2}">
                <ask:lineSketchStyleProps xmlns:ask="http://schemas.microsoft.com/office/drawing/2018/sketchyshapes" sd="291930467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de-DE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400" dirty="0">
                <a:latin typeface="Caveat" pitchFamily="2" charset="0"/>
              </a:rPr>
              <a:t>Effizienz</a:t>
            </a:r>
            <a:endParaRPr lang="de-DE" dirty="0">
              <a:latin typeface="Caveat" pitchFamily="2" charset="0"/>
            </a:endParaRPr>
          </a:p>
        </p:txBody>
      </p:sp>
      <p:sp>
        <p:nvSpPr>
          <p:cNvPr id="21" name="Abgerundetes Rechteck 18">
            <a:extLst>
              <a:ext uri="{FF2B5EF4-FFF2-40B4-BE49-F238E27FC236}">
                <a16:creationId xmlns:a16="http://schemas.microsoft.com/office/drawing/2014/main" id="{1DC2C2B5-87FF-1295-201E-256D71C478D7}"/>
              </a:ext>
            </a:extLst>
          </p:cNvPr>
          <p:cNvSpPr/>
          <p:nvPr/>
        </p:nvSpPr>
        <p:spPr>
          <a:xfrm>
            <a:off x="3447630" y="6332316"/>
            <a:ext cx="1730188" cy="762270"/>
          </a:xfrm>
          <a:custGeom>
            <a:avLst/>
            <a:gdLst>
              <a:gd name="connsiteX0" fmla="*/ 0 w 1730188"/>
              <a:gd name="connsiteY0" fmla="*/ 0 h 762270"/>
              <a:gd name="connsiteX1" fmla="*/ 611333 w 1730188"/>
              <a:gd name="connsiteY1" fmla="*/ 0 h 762270"/>
              <a:gd name="connsiteX2" fmla="*/ 1205364 w 1730188"/>
              <a:gd name="connsiteY2" fmla="*/ 0 h 762270"/>
              <a:gd name="connsiteX3" fmla="*/ 1730188 w 1730188"/>
              <a:gd name="connsiteY3" fmla="*/ 0 h 762270"/>
              <a:gd name="connsiteX4" fmla="*/ 1730188 w 1730188"/>
              <a:gd name="connsiteY4" fmla="*/ 373512 h 762270"/>
              <a:gd name="connsiteX5" fmla="*/ 1730188 w 1730188"/>
              <a:gd name="connsiteY5" fmla="*/ 762270 h 762270"/>
              <a:gd name="connsiteX6" fmla="*/ 1153459 w 1730188"/>
              <a:gd name="connsiteY6" fmla="*/ 762270 h 762270"/>
              <a:gd name="connsiteX7" fmla="*/ 594031 w 1730188"/>
              <a:gd name="connsiteY7" fmla="*/ 762270 h 762270"/>
              <a:gd name="connsiteX8" fmla="*/ 0 w 1730188"/>
              <a:gd name="connsiteY8" fmla="*/ 762270 h 762270"/>
              <a:gd name="connsiteX9" fmla="*/ 0 w 1730188"/>
              <a:gd name="connsiteY9" fmla="*/ 381135 h 762270"/>
              <a:gd name="connsiteX10" fmla="*/ 0 w 1730188"/>
              <a:gd name="connsiteY10" fmla="*/ 0 h 762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30188" h="762270" fill="none" extrusionOk="0">
                <a:moveTo>
                  <a:pt x="0" y="0"/>
                </a:moveTo>
                <a:cubicBezTo>
                  <a:pt x="152408" y="-59812"/>
                  <a:pt x="434117" y="61674"/>
                  <a:pt x="611333" y="0"/>
                </a:cubicBezTo>
                <a:cubicBezTo>
                  <a:pt x="788549" y="-61674"/>
                  <a:pt x="957390" y="46750"/>
                  <a:pt x="1205364" y="0"/>
                </a:cubicBezTo>
                <a:cubicBezTo>
                  <a:pt x="1453338" y="-46750"/>
                  <a:pt x="1608017" y="59021"/>
                  <a:pt x="1730188" y="0"/>
                </a:cubicBezTo>
                <a:cubicBezTo>
                  <a:pt x="1765590" y="162991"/>
                  <a:pt x="1699165" y="207955"/>
                  <a:pt x="1730188" y="373512"/>
                </a:cubicBezTo>
                <a:cubicBezTo>
                  <a:pt x="1761211" y="539069"/>
                  <a:pt x="1716623" y="607626"/>
                  <a:pt x="1730188" y="762270"/>
                </a:cubicBezTo>
                <a:cubicBezTo>
                  <a:pt x="1492483" y="801579"/>
                  <a:pt x="1337088" y="760015"/>
                  <a:pt x="1153459" y="762270"/>
                </a:cubicBezTo>
                <a:cubicBezTo>
                  <a:pt x="969830" y="764525"/>
                  <a:pt x="799440" y="699345"/>
                  <a:pt x="594031" y="762270"/>
                </a:cubicBezTo>
                <a:cubicBezTo>
                  <a:pt x="388622" y="825195"/>
                  <a:pt x="177227" y="750017"/>
                  <a:pt x="0" y="762270"/>
                </a:cubicBezTo>
                <a:cubicBezTo>
                  <a:pt x="-33749" y="590219"/>
                  <a:pt x="2190" y="463515"/>
                  <a:pt x="0" y="381135"/>
                </a:cubicBezTo>
                <a:cubicBezTo>
                  <a:pt x="-2190" y="298755"/>
                  <a:pt x="9947" y="171286"/>
                  <a:pt x="0" y="0"/>
                </a:cubicBezTo>
                <a:close/>
              </a:path>
              <a:path w="1730188" h="762270" stroke="0" extrusionOk="0">
                <a:moveTo>
                  <a:pt x="0" y="0"/>
                </a:moveTo>
                <a:cubicBezTo>
                  <a:pt x="146834" y="-67359"/>
                  <a:pt x="416987" y="2350"/>
                  <a:pt x="576729" y="0"/>
                </a:cubicBezTo>
                <a:cubicBezTo>
                  <a:pt x="736471" y="-2350"/>
                  <a:pt x="919342" y="5763"/>
                  <a:pt x="1153459" y="0"/>
                </a:cubicBezTo>
                <a:cubicBezTo>
                  <a:pt x="1387576" y="-5763"/>
                  <a:pt x="1446142" y="43901"/>
                  <a:pt x="1730188" y="0"/>
                </a:cubicBezTo>
                <a:cubicBezTo>
                  <a:pt x="1748038" y="197810"/>
                  <a:pt x="1717983" y="229214"/>
                  <a:pt x="1730188" y="396380"/>
                </a:cubicBezTo>
                <a:cubicBezTo>
                  <a:pt x="1742393" y="563546"/>
                  <a:pt x="1690988" y="682327"/>
                  <a:pt x="1730188" y="762270"/>
                </a:cubicBezTo>
                <a:cubicBezTo>
                  <a:pt x="1502002" y="777062"/>
                  <a:pt x="1330106" y="725019"/>
                  <a:pt x="1118855" y="762270"/>
                </a:cubicBezTo>
                <a:cubicBezTo>
                  <a:pt x="907604" y="799521"/>
                  <a:pt x="638172" y="743219"/>
                  <a:pt x="507522" y="762270"/>
                </a:cubicBezTo>
                <a:cubicBezTo>
                  <a:pt x="376872" y="781321"/>
                  <a:pt x="210687" y="711105"/>
                  <a:pt x="0" y="762270"/>
                </a:cubicBezTo>
                <a:cubicBezTo>
                  <a:pt x="-25684" y="609795"/>
                  <a:pt x="31689" y="478713"/>
                  <a:pt x="0" y="388758"/>
                </a:cubicBezTo>
                <a:cubicBezTo>
                  <a:pt x="-31689" y="298803"/>
                  <a:pt x="32760" y="164207"/>
                  <a:pt x="0" y="0"/>
                </a:cubicBezTo>
                <a:close/>
              </a:path>
            </a:pathLst>
          </a:custGeom>
          <a:solidFill>
            <a:srgbClr val="00ABF8"/>
          </a:solidFill>
          <a:ln>
            <a:solidFill>
              <a:srgbClr val="00ABF8"/>
            </a:solidFill>
            <a:extLst>
              <a:ext uri="{C807C97D-BFC1-408E-A445-0C87EB9F89A2}">
                <ask:lineSketchStyleProps xmlns:ask="http://schemas.microsoft.com/office/drawing/2018/sketchyshapes" sd="1003993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400" dirty="0">
                <a:latin typeface="Caveat" pitchFamily="2" charset="0"/>
              </a:rPr>
              <a:t>Dazu gehören</a:t>
            </a:r>
          </a:p>
        </p:txBody>
      </p:sp>
      <p:sp>
        <p:nvSpPr>
          <p:cNvPr id="22" name="Abgerundetes Rechteck 20">
            <a:extLst>
              <a:ext uri="{FF2B5EF4-FFF2-40B4-BE49-F238E27FC236}">
                <a16:creationId xmlns:a16="http://schemas.microsoft.com/office/drawing/2014/main" id="{98F04741-0F4A-1E55-6326-20FC1F8FD2D9}"/>
              </a:ext>
            </a:extLst>
          </p:cNvPr>
          <p:cNvSpPr/>
          <p:nvPr/>
        </p:nvSpPr>
        <p:spPr>
          <a:xfrm>
            <a:off x="7625956" y="6326606"/>
            <a:ext cx="1730188" cy="762270"/>
          </a:xfrm>
          <a:custGeom>
            <a:avLst/>
            <a:gdLst>
              <a:gd name="connsiteX0" fmla="*/ 0 w 1730188"/>
              <a:gd name="connsiteY0" fmla="*/ 0 h 762270"/>
              <a:gd name="connsiteX1" fmla="*/ 524824 w 1730188"/>
              <a:gd name="connsiteY1" fmla="*/ 0 h 762270"/>
              <a:gd name="connsiteX2" fmla="*/ 1049647 w 1730188"/>
              <a:gd name="connsiteY2" fmla="*/ 0 h 762270"/>
              <a:gd name="connsiteX3" fmla="*/ 1730188 w 1730188"/>
              <a:gd name="connsiteY3" fmla="*/ 0 h 762270"/>
              <a:gd name="connsiteX4" fmla="*/ 1730188 w 1730188"/>
              <a:gd name="connsiteY4" fmla="*/ 396380 h 762270"/>
              <a:gd name="connsiteX5" fmla="*/ 1730188 w 1730188"/>
              <a:gd name="connsiteY5" fmla="*/ 762270 h 762270"/>
              <a:gd name="connsiteX6" fmla="*/ 1153459 w 1730188"/>
              <a:gd name="connsiteY6" fmla="*/ 762270 h 762270"/>
              <a:gd name="connsiteX7" fmla="*/ 594031 w 1730188"/>
              <a:gd name="connsiteY7" fmla="*/ 762270 h 762270"/>
              <a:gd name="connsiteX8" fmla="*/ 0 w 1730188"/>
              <a:gd name="connsiteY8" fmla="*/ 762270 h 762270"/>
              <a:gd name="connsiteX9" fmla="*/ 0 w 1730188"/>
              <a:gd name="connsiteY9" fmla="*/ 404003 h 762270"/>
              <a:gd name="connsiteX10" fmla="*/ 0 w 1730188"/>
              <a:gd name="connsiteY10" fmla="*/ 0 h 762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30188" h="762270" fill="none" extrusionOk="0">
                <a:moveTo>
                  <a:pt x="0" y="0"/>
                </a:moveTo>
                <a:cubicBezTo>
                  <a:pt x="160811" y="-55854"/>
                  <a:pt x="349175" y="33594"/>
                  <a:pt x="524824" y="0"/>
                </a:cubicBezTo>
                <a:cubicBezTo>
                  <a:pt x="700473" y="-33594"/>
                  <a:pt x="935771" y="3464"/>
                  <a:pt x="1049647" y="0"/>
                </a:cubicBezTo>
                <a:cubicBezTo>
                  <a:pt x="1163523" y="-3464"/>
                  <a:pt x="1523734" y="17676"/>
                  <a:pt x="1730188" y="0"/>
                </a:cubicBezTo>
                <a:cubicBezTo>
                  <a:pt x="1746840" y="121155"/>
                  <a:pt x="1703701" y="239974"/>
                  <a:pt x="1730188" y="396380"/>
                </a:cubicBezTo>
                <a:cubicBezTo>
                  <a:pt x="1756675" y="552786"/>
                  <a:pt x="1720859" y="670590"/>
                  <a:pt x="1730188" y="762270"/>
                </a:cubicBezTo>
                <a:cubicBezTo>
                  <a:pt x="1582482" y="764780"/>
                  <a:pt x="1436328" y="754783"/>
                  <a:pt x="1153459" y="762270"/>
                </a:cubicBezTo>
                <a:cubicBezTo>
                  <a:pt x="870590" y="769757"/>
                  <a:pt x="766362" y="702317"/>
                  <a:pt x="594031" y="762270"/>
                </a:cubicBezTo>
                <a:cubicBezTo>
                  <a:pt x="421700" y="822223"/>
                  <a:pt x="212223" y="712277"/>
                  <a:pt x="0" y="762270"/>
                </a:cubicBezTo>
                <a:cubicBezTo>
                  <a:pt x="-38400" y="646145"/>
                  <a:pt x="25330" y="546820"/>
                  <a:pt x="0" y="404003"/>
                </a:cubicBezTo>
                <a:cubicBezTo>
                  <a:pt x="-25330" y="261186"/>
                  <a:pt x="1475" y="115987"/>
                  <a:pt x="0" y="0"/>
                </a:cubicBezTo>
                <a:close/>
              </a:path>
              <a:path w="1730188" h="762270" stroke="0" extrusionOk="0">
                <a:moveTo>
                  <a:pt x="0" y="0"/>
                </a:moveTo>
                <a:cubicBezTo>
                  <a:pt x="181771" y="-33122"/>
                  <a:pt x="400509" y="42080"/>
                  <a:pt x="524824" y="0"/>
                </a:cubicBezTo>
                <a:cubicBezTo>
                  <a:pt x="649139" y="-42080"/>
                  <a:pt x="943168" y="29992"/>
                  <a:pt x="1084251" y="0"/>
                </a:cubicBezTo>
                <a:cubicBezTo>
                  <a:pt x="1225334" y="-29992"/>
                  <a:pt x="1546633" y="60398"/>
                  <a:pt x="1730188" y="0"/>
                </a:cubicBezTo>
                <a:cubicBezTo>
                  <a:pt x="1754509" y="93031"/>
                  <a:pt x="1713736" y="251772"/>
                  <a:pt x="1730188" y="396380"/>
                </a:cubicBezTo>
                <a:cubicBezTo>
                  <a:pt x="1746640" y="540988"/>
                  <a:pt x="1716949" y="657880"/>
                  <a:pt x="1730188" y="762270"/>
                </a:cubicBezTo>
                <a:cubicBezTo>
                  <a:pt x="1476426" y="806748"/>
                  <a:pt x="1391944" y="713336"/>
                  <a:pt x="1205364" y="762270"/>
                </a:cubicBezTo>
                <a:cubicBezTo>
                  <a:pt x="1018784" y="811204"/>
                  <a:pt x="818528" y="760456"/>
                  <a:pt x="645937" y="762270"/>
                </a:cubicBezTo>
                <a:cubicBezTo>
                  <a:pt x="473346" y="764084"/>
                  <a:pt x="196326" y="687131"/>
                  <a:pt x="0" y="762270"/>
                </a:cubicBezTo>
                <a:cubicBezTo>
                  <a:pt x="-14171" y="591049"/>
                  <a:pt x="10347" y="525013"/>
                  <a:pt x="0" y="388758"/>
                </a:cubicBezTo>
                <a:cubicBezTo>
                  <a:pt x="-10347" y="252503"/>
                  <a:pt x="14887" y="160598"/>
                  <a:pt x="0" y="0"/>
                </a:cubicBezTo>
                <a:close/>
              </a:path>
            </a:pathLst>
          </a:custGeom>
          <a:solidFill>
            <a:srgbClr val="00ABF8"/>
          </a:solidFill>
          <a:ln>
            <a:solidFill>
              <a:srgbClr val="00ABF8"/>
            </a:solidFill>
            <a:extLst>
              <a:ext uri="{C807C97D-BFC1-408E-A445-0C87EB9F89A2}">
                <ask:lineSketchStyleProps xmlns:ask="http://schemas.microsoft.com/office/drawing/2018/sketchyshapes" sd="2938355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400" dirty="0">
                <a:latin typeface="Caveat" pitchFamily="2" charset="0"/>
              </a:rPr>
              <a:t>Frieden</a:t>
            </a:r>
          </a:p>
        </p:txBody>
      </p:sp>
      <p:sp>
        <p:nvSpPr>
          <p:cNvPr id="23" name="Abgerundetes Rechteck 29">
            <a:extLst>
              <a:ext uri="{FF2B5EF4-FFF2-40B4-BE49-F238E27FC236}">
                <a16:creationId xmlns:a16="http://schemas.microsoft.com/office/drawing/2014/main" id="{33665E32-252B-B11C-F70D-ED6F3ED93CFC}"/>
              </a:ext>
            </a:extLst>
          </p:cNvPr>
          <p:cNvSpPr/>
          <p:nvPr/>
        </p:nvSpPr>
        <p:spPr>
          <a:xfrm>
            <a:off x="5536793" y="6326606"/>
            <a:ext cx="1730188" cy="762270"/>
          </a:xfrm>
          <a:custGeom>
            <a:avLst/>
            <a:gdLst>
              <a:gd name="connsiteX0" fmla="*/ 0 w 1730188"/>
              <a:gd name="connsiteY0" fmla="*/ 0 h 762270"/>
              <a:gd name="connsiteX1" fmla="*/ 594031 w 1730188"/>
              <a:gd name="connsiteY1" fmla="*/ 0 h 762270"/>
              <a:gd name="connsiteX2" fmla="*/ 1153459 w 1730188"/>
              <a:gd name="connsiteY2" fmla="*/ 0 h 762270"/>
              <a:gd name="connsiteX3" fmla="*/ 1730188 w 1730188"/>
              <a:gd name="connsiteY3" fmla="*/ 0 h 762270"/>
              <a:gd name="connsiteX4" fmla="*/ 1730188 w 1730188"/>
              <a:gd name="connsiteY4" fmla="*/ 358267 h 762270"/>
              <a:gd name="connsiteX5" fmla="*/ 1730188 w 1730188"/>
              <a:gd name="connsiteY5" fmla="*/ 762270 h 762270"/>
              <a:gd name="connsiteX6" fmla="*/ 1118855 w 1730188"/>
              <a:gd name="connsiteY6" fmla="*/ 762270 h 762270"/>
              <a:gd name="connsiteX7" fmla="*/ 524824 w 1730188"/>
              <a:gd name="connsiteY7" fmla="*/ 762270 h 762270"/>
              <a:gd name="connsiteX8" fmla="*/ 0 w 1730188"/>
              <a:gd name="connsiteY8" fmla="*/ 762270 h 762270"/>
              <a:gd name="connsiteX9" fmla="*/ 0 w 1730188"/>
              <a:gd name="connsiteY9" fmla="*/ 365890 h 762270"/>
              <a:gd name="connsiteX10" fmla="*/ 0 w 1730188"/>
              <a:gd name="connsiteY10" fmla="*/ 0 h 762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30188" h="762270" fill="none" extrusionOk="0">
                <a:moveTo>
                  <a:pt x="0" y="0"/>
                </a:moveTo>
                <a:cubicBezTo>
                  <a:pt x="121722" y="-64010"/>
                  <a:pt x="368889" y="54954"/>
                  <a:pt x="594031" y="0"/>
                </a:cubicBezTo>
                <a:cubicBezTo>
                  <a:pt x="819173" y="-54954"/>
                  <a:pt x="1008096" y="58395"/>
                  <a:pt x="1153459" y="0"/>
                </a:cubicBezTo>
                <a:cubicBezTo>
                  <a:pt x="1298822" y="-58395"/>
                  <a:pt x="1550756" y="11023"/>
                  <a:pt x="1730188" y="0"/>
                </a:cubicBezTo>
                <a:cubicBezTo>
                  <a:pt x="1742952" y="81590"/>
                  <a:pt x="1704513" y="261242"/>
                  <a:pt x="1730188" y="358267"/>
                </a:cubicBezTo>
                <a:cubicBezTo>
                  <a:pt x="1755863" y="455292"/>
                  <a:pt x="1711508" y="620682"/>
                  <a:pt x="1730188" y="762270"/>
                </a:cubicBezTo>
                <a:cubicBezTo>
                  <a:pt x="1566470" y="792290"/>
                  <a:pt x="1409862" y="736793"/>
                  <a:pt x="1118855" y="762270"/>
                </a:cubicBezTo>
                <a:cubicBezTo>
                  <a:pt x="827848" y="787747"/>
                  <a:pt x="644246" y="737206"/>
                  <a:pt x="524824" y="762270"/>
                </a:cubicBezTo>
                <a:cubicBezTo>
                  <a:pt x="405402" y="787334"/>
                  <a:pt x="147167" y="734053"/>
                  <a:pt x="0" y="762270"/>
                </a:cubicBezTo>
                <a:cubicBezTo>
                  <a:pt x="-411" y="641870"/>
                  <a:pt x="10305" y="484939"/>
                  <a:pt x="0" y="365890"/>
                </a:cubicBezTo>
                <a:cubicBezTo>
                  <a:pt x="-10305" y="246841"/>
                  <a:pt x="13552" y="113557"/>
                  <a:pt x="0" y="0"/>
                </a:cubicBezTo>
                <a:close/>
              </a:path>
              <a:path w="1730188" h="762270" stroke="0" extrusionOk="0">
                <a:moveTo>
                  <a:pt x="0" y="0"/>
                </a:moveTo>
                <a:cubicBezTo>
                  <a:pt x="209827" y="-38635"/>
                  <a:pt x="404890" y="65525"/>
                  <a:pt x="559427" y="0"/>
                </a:cubicBezTo>
                <a:cubicBezTo>
                  <a:pt x="713964" y="-65525"/>
                  <a:pt x="996228" y="50402"/>
                  <a:pt x="1153459" y="0"/>
                </a:cubicBezTo>
                <a:cubicBezTo>
                  <a:pt x="1310690" y="-50402"/>
                  <a:pt x="1609286" y="49398"/>
                  <a:pt x="1730188" y="0"/>
                </a:cubicBezTo>
                <a:cubicBezTo>
                  <a:pt x="1775768" y="109721"/>
                  <a:pt x="1715273" y="274722"/>
                  <a:pt x="1730188" y="396380"/>
                </a:cubicBezTo>
                <a:cubicBezTo>
                  <a:pt x="1745103" y="518038"/>
                  <a:pt x="1688020" y="681294"/>
                  <a:pt x="1730188" y="762270"/>
                </a:cubicBezTo>
                <a:cubicBezTo>
                  <a:pt x="1589332" y="795021"/>
                  <a:pt x="1262826" y="717266"/>
                  <a:pt x="1118855" y="762270"/>
                </a:cubicBezTo>
                <a:cubicBezTo>
                  <a:pt x="974884" y="807274"/>
                  <a:pt x="781940" y="710690"/>
                  <a:pt x="594031" y="762270"/>
                </a:cubicBezTo>
                <a:cubicBezTo>
                  <a:pt x="406122" y="813850"/>
                  <a:pt x="154997" y="757108"/>
                  <a:pt x="0" y="762270"/>
                </a:cubicBezTo>
                <a:cubicBezTo>
                  <a:pt x="-28118" y="617473"/>
                  <a:pt x="41505" y="517435"/>
                  <a:pt x="0" y="381135"/>
                </a:cubicBezTo>
                <a:cubicBezTo>
                  <a:pt x="-41505" y="244836"/>
                  <a:pt x="28423" y="78288"/>
                  <a:pt x="0" y="0"/>
                </a:cubicBezTo>
                <a:close/>
              </a:path>
            </a:pathLst>
          </a:custGeom>
          <a:solidFill>
            <a:srgbClr val="00ABF8"/>
          </a:solidFill>
          <a:ln>
            <a:solidFill>
              <a:srgbClr val="00ABF8"/>
            </a:solidFill>
            <a:extLst>
              <a:ext uri="{C807C97D-BFC1-408E-A445-0C87EB9F89A2}">
                <ask:lineSketchStyleProps xmlns:ask="http://schemas.microsoft.com/office/drawing/2018/sketchyshapes" sd="400809352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400" dirty="0">
                <a:latin typeface="Caveat" pitchFamily="2" charset="0"/>
              </a:rPr>
              <a:t>Bewahren</a:t>
            </a:r>
            <a:endParaRPr lang="de-DE" dirty="0">
              <a:latin typeface="Caveat" pitchFamily="2" charset="0"/>
            </a:endParaRPr>
          </a:p>
        </p:txBody>
      </p:sp>
      <p:sp>
        <p:nvSpPr>
          <p:cNvPr id="24" name="Abgerundetes Rechteck 26">
            <a:extLst>
              <a:ext uri="{FF2B5EF4-FFF2-40B4-BE49-F238E27FC236}">
                <a16:creationId xmlns:a16="http://schemas.microsoft.com/office/drawing/2014/main" id="{B6D1D8BC-A6EA-0E61-D211-3AAEEF1A8BF8}"/>
              </a:ext>
            </a:extLst>
          </p:cNvPr>
          <p:cNvSpPr/>
          <p:nvPr/>
        </p:nvSpPr>
        <p:spPr>
          <a:xfrm>
            <a:off x="9715119" y="6326606"/>
            <a:ext cx="1730188" cy="762270"/>
          </a:xfrm>
          <a:custGeom>
            <a:avLst/>
            <a:gdLst>
              <a:gd name="connsiteX0" fmla="*/ 0 w 1730188"/>
              <a:gd name="connsiteY0" fmla="*/ 0 h 762270"/>
              <a:gd name="connsiteX1" fmla="*/ 524824 w 1730188"/>
              <a:gd name="connsiteY1" fmla="*/ 0 h 762270"/>
              <a:gd name="connsiteX2" fmla="*/ 1049647 w 1730188"/>
              <a:gd name="connsiteY2" fmla="*/ 0 h 762270"/>
              <a:gd name="connsiteX3" fmla="*/ 1730188 w 1730188"/>
              <a:gd name="connsiteY3" fmla="*/ 0 h 762270"/>
              <a:gd name="connsiteX4" fmla="*/ 1730188 w 1730188"/>
              <a:gd name="connsiteY4" fmla="*/ 365890 h 762270"/>
              <a:gd name="connsiteX5" fmla="*/ 1730188 w 1730188"/>
              <a:gd name="connsiteY5" fmla="*/ 762270 h 762270"/>
              <a:gd name="connsiteX6" fmla="*/ 1136157 w 1730188"/>
              <a:gd name="connsiteY6" fmla="*/ 762270 h 762270"/>
              <a:gd name="connsiteX7" fmla="*/ 576729 w 1730188"/>
              <a:gd name="connsiteY7" fmla="*/ 762270 h 762270"/>
              <a:gd name="connsiteX8" fmla="*/ 0 w 1730188"/>
              <a:gd name="connsiteY8" fmla="*/ 762270 h 762270"/>
              <a:gd name="connsiteX9" fmla="*/ 0 w 1730188"/>
              <a:gd name="connsiteY9" fmla="*/ 373512 h 762270"/>
              <a:gd name="connsiteX10" fmla="*/ 0 w 1730188"/>
              <a:gd name="connsiteY10" fmla="*/ 0 h 762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30188" h="762270" fill="none" extrusionOk="0">
                <a:moveTo>
                  <a:pt x="0" y="0"/>
                </a:moveTo>
                <a:cubicBezTo>
                  <a:pt x="177108" y="-39002"/>
                  <a:pt x="397822" y="1696"/>
                  <a:pt x="524824" y="0"/>
                </a:cubicBezTo>
                <a:cubicBezTo>
                  <a:pt x="651826" y="-1696"/>
                  <a:pt x="835315" y="55280"/>
                  <a:pt x="1049647" y="0"/>
                </a:cubicBezTo>
                <a:cubicBezTo>
                  <a:pt x="1263979" y="-55280"/>
                  <a:pt x="1488716" y="26266"/>
                  <a:pt x="1730188" y="0"/>
                </a:cubicBezTo>
                <a:cubicBezTo>
                  <a:pt x="1753365" y="116757"/>
                  <a:pt x="1712797" y="260442"/>
                  <a:pt x="1730188" y="365890"/>
                </a:cubicBezTo>
                <a:cubicBezTo>
                  <a:pt x="1747579" y="471338"/>
                  <a:pt x="1726595" y="586011"/>
                  <a:pt x="1730188" y="762270"/>
                </a:cubicBezTo>
                <a:cubicBezTo>
                  <a:pt x="1546840" y="789062"/>
                  <a:pt x="1297662" y="727424"/>
                  <a:pt x="1136157" y="762270"/>
                </a:cubicBezTo>
                <a:cubicBezTo>
                  <a:pt x="974652" y="797116"/>
                  <a:pt x="821748" y="724577"/>
                  <a:pt x="576729" y="762270"/>
                </a:cubicBezTo>
                <a:cubicBezTo>
                  <a:pt x="331710" y="799963"/>
                  <a:pt x="147286" y="748194"/>
                  <a:pt x="0" y="762270"/>
                </a:cubicBezTo>
                <a:cubicBezTo>
                  <a:pt x="-38130" y="677029"/>
                  <a:pt x="24163" y="492648"/>
                  <a:pt x="0" y="373512"/>
                </a:cubicBezTo>
                <a:cubicBezTo>
                  <a:pt x="-24163" y="254376"/>
                  <a:pt x="13153" y="167606"/>
                  <a:pt x="0" y="0"/>
                </a:cubicBezTo>
                <a:close/>
              </a:path>
              <a:path w="1730188" h="762270" stroke="0" extrusionOk="0">
                <a:moveTo>
                  <a:pt x="0" y="0"/>
                </a:moveTo>
                <a:cubicBezTo>
                  <a:pt x="170308" y="-8246"/>
                  <a:pt x="316538" y="14281"/>
                  <a:pt x="594031" y="0"/>
                </a:cubicBezTo>
                <a:cubicBezTo>
                  <a:pt x="871524" y="-14281"/>
                  <a:pt x="988001" y="16658"/>
                  <a:pt x="1170761" y="0"/>
                </a:cubicBezTo>
                <a:cubicBezTo>
                  <a:pt x="1353521" y="-16658"/>
                  <a:pt x="1521945" y="2157"/>
                  <a:pt x="1730188" y="0"/>
                </a:cubicBezTo>
                <a:cubicBezTo>
                  <a:pt x="1774332" y="159993"/>
                  <a:pt x="1713061" y="265869"/>
                  <a:pt x="1730188" y="381135"/>
                </a:cubicBezTo>
                <a:cubicBezTo>
                  <a:pt x="1747315" y="496402"/>
                  <a:pt x="1701311" y="661605"/>
                  <a:pt x="1730188" y="762270"/>
                </a:cubicBezTo>
                <a:cubicBezTo>
                  <a:pt x="1514784" y="813118"/>
                  <a:pt x="1375634" y="758784"/>
                  <a:pt x="1205364" y="762270"/>
                </a:cubicBezTo>
                <a:cubicBezTo>
                  <a:pt x="1035094" y="765756"/>
                  <a:pt x="757038" y="691889"/>
                  <a:pt x="594031" y="762270"/>
                </a:cubicBezTo>
                <a:cubicBezTo>
                  <a:pt x="431024" y="832651"/>
                  <a:pt x="134525" y="716950"/>
                  <a:pt x="0" y="762270"/>
                </a:cubicBezTo>
                <a:cubicBezTo>
                  <a:pt x="-4049" y="683928"/>
                  <a:pt x="39637" y="564303"/>
                  <a:pt x="0" y="404003"/>
                </a:cubicBezTo>
                <a:cubicBezTo>
                  <a:pt x="-39637" y="243703"/>
                  <a:pt x="25247" y="171651"/>
                  <a:pt x="0" y="0"/>
                </a:cubicBezTo>
                <a:close/>
              </a:path>
            </a:pathLst>
          </a:custGeom>
          <a:solidFill>
            <a:srgbClr val="00ABF8"/>
          </a:solidFill>
          <a:ln>
            <a:solidFill>
              <a:srgbClr val="00ABF8"/>
            </a:solidFill>
            <a:extLst>
              <a:ext uri="{C807C97D-BFC1-408E-A445-0C87EB9F89A2}">
                <ask:lineSketchStyleProps xmlns:ask="http://schemas.microsoft.com/office/drawing/2018/sketchyshapes" sd="409003683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400" dirty="0">
                <a:latin typeface="Caveat" pitchFamily="2" charset="0"/>
              </a:rPr>
              <a:t>Freiheit</a:t>
            </a:r>
          </a:p>
        </p:txBody>
      </p:sp>
      <p:sp>
        <p:nvSpPr>
          <p:cNvPr id="25" name="Abgerundetes Rechteck 5">
            <a:extLst>
              <a:ext uri="{FF2B5EF4-FFF2-40B4-BE49-F238E27FC236}">
                <a16:creationId xmlns:a16="http://schemas.microsoft.com/office/drawing/2014/main" id="{02A6276B-A61D-93CD-7DCA-0DB7C3100A4B}"/>
              </a:ext>
            </a:extLst>
          </p:cNvPr>
          <p:cNvSpPr/>
          <p:nvPr/>
        </p:nvSpPr>
        <p:spPr>
          <a:xfrm>
            <a:off x="2852928" y="3758183"/>
            <a:ext cx="415214" cy="368175"/>
          </a:xfrm>
          <a:custGeom>
            <a:avLst/>
            <a:gdLst>
              <a:gd name="connsiteX0" fmla="*/ 0 w 415214"/>
              <a:gd name="connsiteY0" fmla="*/ 0 h 368175"/>
              <a:gd name="connsiteX1" fmla="*/ 415214 w 415214"/>
              <a:gd name="connsiteY1" fmla="*/ 0 h 368175"/>
              <a:gd name="connsiteX2" fmla="*/ 415214 w 415214"/>
              <a:gd name="connsiteY2" fmla="*/ 368175 h 368175"/>
              <a:gd name="connsiteX3" fmla="*/ 0 w 415214"/>
              <a:gd name="connsiteY3" fmla="*/ 368175 h 368175"/>
              <a:gd name="connsiteX4" fmla="*/ 0 w 415214"/>
              <a:gd name="connsiteY4" fmla="*/ 0 h 368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5214" h="368175" fill="none" extrusionOk="0">
                <a:moveTo>
                  <a:pt x="0" y="0"/>
                </a:moveTo>
                <a:cubicBezTo>
                  <a:pt x="160119" y="-22392"/>
                  <a:pt x="319798" y="8816"/>
                  <a:pt x="415214" y="0"/>
                </a:cubicBezTo>
                <a:cubicBezTo>
                  <a:pt x="455962" y="150908"/>
                  <a:pt x="411895" y="207630"/>
                  <a:pt x="415214" y="368175"/>
                </a:cubicBezTo>
                <a:cubicBezTo>
                  <a:pt x="223838" y="389509"/>
                  <a:pt x="188149" y="331376"/>
                  <a:pt x="0" y="368175"/>
                </a:cubicBezTo>
                <a:cubicBezTo>
                  <a:pt x="-517" y="281300"/>
                  <a:pt x="30032" y="115273"/>
                  <a:pt x="0" y="0"/>
                </a:cubicBezTo>
                <a:close/>
              </a:path>
              <a:path w="415214" h="368175" stroke="0" extrusionOk="0">
                <a:moveTo>
                  <a:pt x="0" y="0"/>
                </a:moveTo>
                <a:cubicBezTo>
                  <a:pt x="144147" y="-17501"/>
                  <a:pt x="292914" y="10378"/>
                  <a:pt x="415214" y="0"/>
                </a:cubicBezTo>
                <a:cubicBezTo>
                  <a:pt x="436432" y="101249"/>
                  <a:pt x="390207" y="271020"/>
                  <a:pt x="415214" y="368175"/>
                </a:cubicBezTo>
                <a:cubicBezTo>
                  <a:pt x="321958" y="374886"/>
                  <a:pt x="194764" y="360244"/>
                  <a:pt x="0" y="368175"/>
                </a:cubicBezTo>
                <a:cubicBezTo>
                  <a:pt x="-9468" y="274374"/>
                  <a:pt x="2094" y="84797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00ABF8"/>
            </a:solidFill>
            <a:extLst>
              <a:ext uri="{C807C97D-BFC1-408E-A445-0C87EB9F89A2}">
                <ask:lineSketchStyleProps xmlns:ask="http://schemas.microsoft.com/office/drawing/2018/sketchyshapes" sd="149218181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 dirty="0"/>
          </a:p>
        </p:txBody>
      </p:sp>
      <p:sp>
        <p:nvSpPr>
          <p:cNvPr id="26" name="Abgerundetes Rechteck 5">
            <a:extLst>
              <a:ext uri="{FF2B5EF4-FFF2-40B4-BE49-F238E27FC236}">
                <a16:creationId xmlns:a16="http://schemas.microsoft.com/office/drawing/2014/main" id="{B928356A-98BF-EA2A-BCF7-FA99012AEF99}"/>
              </a:ext>
            </a:extLst>
          </p:cNvPr>
          <p:cNvSpPr/>
          <p:nvPr/>
        </p:nvSpPr>
        <p:spPr>
          <a:xfrm>
            <a:off x="4942092" y="3734517"/>
            <a:ext cx="415214" cy="368175"/>
          </a:xfrm>
          <a:custGeom>
            <a:avLst/>
            <a:gdLst>
              <a:gd name="connsiteX0" fmla="*/ 0 w 415214"/>
              <a:gd name="connsiteY0" fmla="*/ 0 h 368175"/>
              <a:gd name="connsiteX1" fmla="*/ 415214 w 415214"/>
              <a:gd name="connsiteY1" fmla="*/ 0 h 368175"/>
              <a:gd name="connsiteX2" fmla="*/ 415214 w 415214"/>
              <a:gd name="connsiteY2" fmla="*/ 368175 h 368175"/>
              <a:gd name="connsiteX3" fmla="*/ 0 w 415214"/>
              <a:gd name="connsiteY3" fmla="*/ 368175 h 368175"/>
              <a:gd name="connsiteX4" fmla="*/ 0 w 415214"/>
              <a:gd name="connsiteY4" fmla="*/ 0 h 368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5214" h="368175" fill="none" extrusionOk="0">
                <a:moveTo>
                  <a:pt x="0" y="0"/>
                </a:moveTo>
                <a:cubicBezTo>
                  <a:pt x="160119" y="-22392"/>
                  <a:pt x="319798" y="8816"/>
                  <a:pt x="415214" y="0"/>
                </a:cubicBezTo>
                <a:cubicBezTo>
                  <a:pt x="455962" y="150908"/>
                  <a:pt x="411895" y="207630"/>
                  <a:pt x="415214" y="368175"/>
                </a:cubicBezTo>
                <a:cubicBezTo>
                  <a:pt x="223838" y="389509"/>
                  <a:pt x="188149" y="331376"/>
                  <a:pt x="0" y="368175"/>
                </a:cubicBezTo>
                <a:cubicBezTo>
                  <a:pt x="-517" y="281300"/>
                  <a:pt x="30032" y="115273"/>
                  <a:pt x="0" y="0"/>
                </a:cubicBezTo>
                <a:close/>
              </a:path>
              <a:path w="415214" h="368175" stroke="0" extrusionOk="0">
                <a:moveTo>
                  <a:pt x="0" y="0"/>
                </a:moveTo>
                <a:cubicBezTo>
                  <a:pt x="144147" y="-17501"/>
                  <a:pt x="292914" y="10378"/>
                  <a:pt x="415214" y="0"/>
                </a:cubicBezTo>
                <a:cubicBezTo>
                  <a:pt x="436432" y="101249"/>
                  <a:pt x="390207" y="271020"/>
                  <a:pt x="415214" y="368175"/>
                </a:cubicBezTo>
                <a:cubicBezTo>
                  <a:pt x="321958" y="374886"/>
                  <a:pt x="194764" y="360244"/>
                  <a:pt x="0" y="368175"/>
                </a:cubicBezTo>
                <a:cubicBezTo>
                  <a:pt x="-9468" y="274374"/>
                  <a:pt x="2094" y="84797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00ABF8"/>
            </a:solidFill>
            <a:extLst>
              <a:ext uri="{C807C97D-BFC1-408E-A445-0C87EB9F89A2}">
                <ask:lineSketchStyleProps xmlns:ask="http://schemas.microsoft.com/office/drawing/2018/sketchyshapes" sd="149218181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 dirty="0"/>
          </a:p>
        </p:txBody>
      </p:sp>
      <p:sp>
        <p:nvSpPr>
          <p:cNvPr id="27" name="Abgerundetes Rechteck 5">
            <a:extLst>
              <a:ext uri="{FF2B5EF4-FFF2-40B4-BE49-F238E27FC236}">
                <a16:creationId xmlns:a16="http://schemas.microsoft.com/office/drawing/2014/main" id="{D3D190B7-021B-C891-EE1D-DB5FE37DE7EB}"/>
              </a:ext>
            </a:extLst>
          </p:cNvPr>
          <p:cNvSpPr/>
          <p:nvPr/>
        </p:nvSpPr>
        <p:spPr>
          <a:xfrm>
            <a:off x="7029082" y="3734517"/>
            <a:ext cx="415214" cy="368175"/>
          </a:xfrm>
          <a:custGeom>
            <a:avLst/>
            <a:gdLst>
              <a:gd name="connsiteX0" fmla="*/ 0 w 415214"/>
              <a:gd name="connsiteY0" fmla="*/ 0 h 368175"/>
              <a:gd name="connsiteX1" fmla="*/ 415214 w 415214"/>
              <a:gd name="connsiteY1" fmla="*/ 0 h 368175"/>
              <a:gd name="connsiteX2" fmla="*/ 415214 w 415214"/>
              <a:gd name="connsiteY2" fmla="*/ 368175 h 368175"/>
              <a:gd name="connsiteX3" fmla="*/ 0 w 415214"/>
              <a:gd name="connsiteY3" fmla="*/ 368175 h 368175"/>
              <a:gd name="connsiteX4" fmla="*/ 0 w 415214"/>
              <a:gd name="connsiteY4" fmla="*/ 0 h 368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5214" h="368175" fill="none" extrusionOk="0">
                <a:moveTo>
                  <a:pt x="0" y="0"/>
                </a:moveTo>
                <a:cubicBezTo>
                  <a:pt x="160119" y="-22392"/>
                  <a:pt x="319798" y="8816"/>
                  <a:pt x="415214" y="0"/>
                </a:cubicBezTo>
                <a:cubicBezTo>
                  <a:pt x="455962" y="150908"/>
                  <a:pt x="411895" y="207630"/>
                  <a:pt x="415214" y="368175"/>
                </a:cubicBezTo>
                <a:cubicBezTo>
                  <a:pt x="223838" y="389509"/>
                  <a:pt x="188149" y="331376"/>
                  <a:pt x="0" y="368175"/>
                </a:cubicBezTo>
                <a:cubicBezTo>
                  <a:pt x="-517" y="281300"/>
                  <a:pt x="30032" y="115273"/>
                  <a:pt x="0" y="0"/>
                </a:cubicBezTo>
                <a:close/>
              </a:path>
              <a:path w="415214" h="368175" stroke="0" extrusionOk="0">
                <a:moveTo>
                  <a:pt x="0" y="0"/>
                </a:moveTo>
                <a:cubicBezTo>
                  <a:pt x="144147" y="-17501"/>
                  <a:pt x="292914" y="10378"/>
                  <a:pt x="415214" y="0"/>
                </a:cubicBezTo>
                <a:cubicBezTo>
                  <a:pt x="436432" y="101249"/>
                  <a:pt x="390207" y="271020"/>
                  <a:pt x="415214" y="368175"/>
                </a:cubicBezTo>
                <a:cubicBezTo>
                  <a:pt x="321958" y="374886"/>
                  <a:pt x="194764" y="360244"/>
                  <a:pt x="0" y="368175"/>
                </a:cubicBezTo>
                <a:cubicBezTo>
                  <a:pt x="-9468" y="274374"/>
                  <a:pt x="2094" y="84797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00ABF8"/>
            </a:solidFill>
            <a:extLst>
              <a:ext uri="{C807C97D-BFC1-408E-A445-0C87EB9F89A2}">
                <ask:lineSketchStyleProps xmlns:ask="http://schemas.microsoft.com/office/drawing/2018/sketchyshapes" sd="149218181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 dirty="0"/>
          </a:p>
        </p:txBody>
      </p:sp>
      <p:sp>
        <p:nvSpPr>
          <p:cNvPr id="28" name="Abgerundetes Rechteck 5">
            <a:extLst>
              <a:ext uri="{FF2B5EF4-FFF2-40B4-BE49-F238E27FC236}">
                <a16:creationId xmlns:a16="http://schemas.microsoft.com/office/drawing/2014/main" id="{5DC9DD75-D7A6-8F7B-350A-F796B67B1CEE}"/>
              </a:ext>
            </a:extLst>
          </p:cNvPr>
          <p:cNvSpPr/>
          <p:nvPr/>
        </p:nvSpPr>
        <p:spPr>
          <a:xfrm>
            <a:off x="9116072" y="3734517"/>
            <a:ext cx="415214" cy="368175"/>
          </a:xfrm>
          <a:custGeom>
            <a:avLst/>
            <a:gdLst>
              <a:gd name="connsiteX0" fmla="*/ 0 w 415214"/>
              <a:gd name="connsiteY0" fmla="*/ 0 h 368175"/>
              <a:gd name="connsiteX1" fmla="*/ 415214 w 415214"/>
              <a:gd name="connsiteY1" fmla="*/ 0 h 368175"/>
              <a:gd name="connsiteX2" fmla="*/ 415214 w 415214"/>
              <a:gd name="connsiteY2" fmla="*/ 368175 h 368175"/>
              <a:gd name="connsiteX3" fmla="*/ 0 w 415214"/>
              <a:gd name="connsiteY3" fmla="*/ 368175 h 368175"/>
              <a:gd name="connsiteX4" fmla="*/ 0 w 415214"/>
              <a:gd name="connsiteY4" fmla="*/ 0 h 368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5214" h="368175" fill="none" extrusionOk="0">
                <a:moveTo>
                  <a:pt x="0" y="0"/>
                </a:moveTo>
                <a:cubicBezTo>
                  <a:pt x="160119" y="-22392"/>
                  <a:pt x="319798" y="8816"/>
                  <a:pt x="415214" y="0"/>
                </a:cubicBezTo>
                <a:cubicBezTo>
                  <a:pt x="455962" y="150908"/>
                  <a:pt x="411895" y="207630"/>
                  <a:pt x="415214" y="368175"/>
                </a:cubicBezTo>
                <a:cubicBezTo>
                  <a:pt x="223838" y="389509"/>
                  <a:pt x="188149" y="331376"/>
                  <a:pt x="0" y="368175"/>
                </a:cubicBezTo>
                <a:cubicBezTo>
                  <a:pt x="-517" y="281300"/>
                  <a:pt x="30032" y="115273"/>
                  <a:pt x="0" y="0"/>
                </a:cubicBezTo>
                <a:close/>
              </a:path>
              <a:path w="415214" h="368175" stroke="0" extrusionOk="0">
                <a:moveTo>
                  <a:pt x="0" y="0"/>
                </a:moveTo>
                <a:cubicBezTo>
                  <a:pt x="144147" y="-17501"/>
                  <a:pt x="292914" y="10378"/>
                  <a:pt x="415214" y="0"/>
                </a:cubicBezTo>
                <a:cubicBezTo>
                  <a:pt x="436432" y="101249"/>
                  <a:pt x="390207" y="271020"/>
                  <a:pt x="415214" y="368175"/>
                </a:cubicBezTo>
                <a:cubicBezTo>
                  <a:pt x="321958" y="374886"/>
                  <a:pt x="194764" y="360244"/>
                  <a:pt x="0" y="368175"/>
                </a:cubicBezTo>
                <a:cubicBezTo>
                  <a:pt x="-9468" y="274374"/>
                  <a:pt x="2094" y="84797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00ABF8"/>
            </a:solidFill>
            <a:extLst>
              <a:ext uri="{C807C97D-BFC1-408E-A445-0C87EB9F89A2}">
                <ask:lineSketchStyleProps xmlns:ask="http://schemas.microsoft.com/office/drawing/2018/sketchyshapes" sd="149218181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 dirty="0"/>
          </a:p>
        </p:txBody>
      </p:sp>
      <p:sp>
        <p:nvSpPr>
          <p:cNvPr id="29" name="Abgerundetes Rechteck 5">
            <a:extLst>
              <a:ext uri="{FF2B5EF4-FFF2-40B4-BE49-F238E27FC236}">
                <a16:creationId xmlns:a16="http://schemas.microsoft.com/office/drawing/2014/main" id="{307975CB-A7F8-F190-78D5-19E7D38AEDBF}"/>
              </a:ext>
            </a:extLst>
          </p:cNvPr>
          <p:cNvSpPr/>
          <p:nvPr/>
        </p:nvSpPr>
        <p:spPr>
          <a:xfrm>
            <a:off x="11237700" y="3748268"/>
            <a:ext cx="415214" cy="368175"/>
          </a:xfrm>
          <a:custGeom>
            <a:avLst/>
            <a:gdLst>
              <a:gd name="connsiteX0" fmla="*/ 0 w 415214"/>
              <a:gd name="connsiteY0" fmla="*/ 0 h 368175"/>
              <a:gd name="connsiteX1" fmla="*/ 415214 w 415214"/>
              <a:gd name="connsiteY1" fmla="*/ 0 h 368175"/>
              <a:gd name="connsiteX2" fmla="*/ 415214 w 415214"/>
              <a:gd name="connsiteY2" fmla="*/ 368175 h 368175"/>
              <a:gd name="connsiteX3" fmla="*/ 0 w 415214"/>
              <a:gd name="connsiteY3" fmla="*/ 368175 h 368175"/>
              <a:gd name="connsiteX4" fmla="*/ 0 w 415214"/>
              <a:gd name="connsiteY4" fmla="*/ 0 h 368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5214" h="368175" fill="none" extrusionOk="0">
                <a:moveTo>
                  <a:pt x="0" y="0"/>
                </a:moveTo>
                <a:cubicBezTo>
                  <a:pt x="160119" y="-22392"/>
                  <a:pt x="319798" y="8816"/>
                  <a:pt x="415214" y="0"/>
                </a:cubicBezTo>
                <a:cubicBezTo>
                  <a:pt x="455962" y="150908"/>
                  <a:pt x="411895" y="207630"/>
                  <a:pt x="415214" y="368175"/>
                </a:cubicBezTo>
                <a:cubicBezTo>
                  <a:pt x="223838" y="389509"/>
                  <a:pt x="188149" y="331376"/>
                  <a:pt x="0" y="368175"/>
                </a:cubicBezTo>
                <a:cubicBezTo>
                  <a:pt x="-517" y="281300"/>
                  <a:pt x="30032" y="115273"/>
                  <a:pt x="0" y="0"/>
                </a:cubicBezTo>
                <a:close/>
              </a:path>
              <a:path w="415214" h="368175" stroke="0" extrusionOk="0">
                <a:moveTo>
                  <a:pt x="0" y="0"/>
                </a:moveTo>
                <a:cubicBezTo>
                  <a:pt x="144147" y="-17501"/>
                  <a:pt x="292914" y="10378"/>
                  <a:pt x="415214" y="0"/>
                </a:cubicBezTo>
                <a:cubicBezTo>
                  <a:pt x="436432" y="101249"/>
                  <a:pt x="390207" y="271020"/>
                  <a:pt x="415214" y="368175"/>
                </a:cubicBezTo>
                <a:cubicBezTo>
                  <a:pt x="321958" y="374886"/>
                  <a:pt x="194764" y="360244"/>
                  <a:pt x="0" y="368175"/>
                </a:cubicBezTo>
                <a:cubicBezTo>
                  <a:pt x="-9468" y="274374"/>
                  <a:pt x="2094" y="84797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00ABF8"/>
            </a:solidFill>
            <a:extLst>
              <a:ext uri="{C807C97D-BFC1-408E-A445-0C87EB9F89A2}">
                <ask:lineSketchStyleProps xmlns:ask="http://schemas.microsoft.com/office/drawing/2018/sketchyshapes" sd="149218181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 dirty="0"/>
          </a:p>
        </p:txBody>
      </p:sp>
      <p:sp>
        <p:nvSpPr>
          <p:cNvPr id="30" name="Abgerundetes Rechteck 5">
            <a:extLst>
              <a:ext uri="{FF2B5EF4-FFF2-40B4-BE49-F238E27FC236}">
                <a16:creationId xmlns:a16="http://schemas.microsoft.com/office/drawing/2014/main" id="{99994E02-43FD-143C-2AF2-7C15D40E40A7}"/>
              </a:ext>
            </a:extLst>
          </p:cNvPr>
          <p:cNvSpPr/>
          <p:nvPr/>
        </p:nvSpPr>
        <p:spPr>
          <a:xfrm>
            <a:off x="2852928" y="4766263"/>
            <a:ext cx="415214" cy="368175"/>
          </a:xfrm>
          <a:custGeom>
            <a:avLst/>
            <a:gdLst>
              <a:gd name="connsiteX0" fmla="*/ 0 w 415214"/>
              <a:gd name="connsiteY0" fmla="*/ 0 h 368175"/>
              <a:gd name="connsiteX1" fmla="*/ 415214 w 415214"/>
              <a:gd name="connsiteY1" fmla="*/ 0 h 368175"/>
              <a:gd name="connsiteX2" fmla="*/ 415214 w 415214"/>
              <a:gd name="connsiteY2" fmla="*/ 368175 h 368175"/>
              <a:gd name="connsiteX3" fmla="*/ 0 w 415214"/>
              <a:gd name="connsiteY3" fmla="*/ 368175 h 368175"/>
              <a:gd name="connsiteX4" fmla="*/ 0 w 415214"/>
              <a:gd name="connsiteY4" fmla="*/ 0 h 368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5214" h="368175" fill="none" extrusionOk="0">
                <a:moveTo>
                  <a:pt x="0" y="0"/>
                </a:moveTo>
                <a:cubicBezTo>
                  <a:pt x="160119" y="-22392"/>
                  <a:pt x="319798" y="8816"/>
                  <a:pt x="415214" y="0"/>
                </a:cubicBezTo>
                <a:cubicBezTo>
                  <a:pt x="455962" y="150908"/>
                  <a:pt x="411895" y="207630"/>
                  <a:pt x="415214" y="368175"/>
                </a:cubicBezTo>
                <a:cubicBezTo>
                  <a:pt x="223838" y="389509"/>
                  <a:pt x="188149" y="331376"/>
                  <a:pt x="0" y="368175"/>
                </a:cubicBezTo>
                <a:cubicBezTo>
                  <a:pt x="-517" y="281300"/>
                  <a:pt x="30032" y="115273"/>
                  <a:pt x="0" y="0"/>
                </a:cubicBezTo>
                <a:close/>
              </a:path>
              <a:path w="415214" h="368175" stroke="0" extrusionOk="0">
                <a:moveTo>
                  <a:pt x="0" y="0"/>
                </a:moveTo>
                <a:cubicBezTo>
                  <a:pt x="144147" y="-17501"/>
                  <a:pt x="292914" y="10378"/>
                  <a:pt x="415214" y="0"/>
                </a:cubicBezTo>
                <a:cubicBezTo>
                  <a:pt x="436432" y="101249"/>
                  <a:pt x="390207" y="271020"/>
                  <a:pt x="415214" y="368175"/>
                </a:cubicBezTo>
                <a:cubicBezTo>
                  <a:pt x="321958" y="374886"/>
                  <a:pt x="194764" y="360244"/>
                  <a:pt x="0" y="368175"/>
                </a:cubicBezTo>
                <a:cubicBezTo>
                  <a:pt x="-9468" y="274374"/>
                  <a:pt x="2094" y="84797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00ABF8"/>
            </a:solidFill>
            <a:extLst>
              <a:ext uri="{C807C97D-BFC1-408E-A445-0C87EB9F89A2}">
                <ask:lineSketchStyleProps xmlns:ask="http://schemas.microsoft.com/office/drawing/2018/sketchyshapes" sd="149218181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 dirty="0"/>
          </a:p>
        </p:txBody>
      </p:sp>
      <p:sp>
        <p:nvSpPr>
          <p:cNvPr id="31" name="Abgerundetes Rechteck 5">
            <a:extLst>
              <a:ext uri="{FF2B5EF4-FFF2-40B4-BE49-F238E27FC236}">
                <a16:creationId xmlns:a16="http://schemas.microsoft.com/office/drawing/2014/main" id="{FE1AD129-3248-55CB-7BD7-E045DB6DA5BA}"/>
              </a:ext>
            </a:extLst>
          </p:cNvPr>
          <p:cNvSpPr/>
          <p:nvPr/>
        </p:nvSpPr>
        <p:spPr>
          <a:xfrm>
            <a:off x="4942092" y="4742597"/>
            <a:ext cx="415214" cy="368175"/>
          </a:xfrm>
          <a:custGeom>
            <a:avLst/>
            <a:gdLst>
              <a:gd name="connsiteX0" fmla="*/ 0 w 415214"/>
              <a:gd name="connsiteY0" fmla="*/ 0 h 368175"/>
              <a:gd name="connsiteX1" fmla="*/ 415214 w 415214"/>
              <a:gd name="connsiteY1" fmla="*/ 0 h 368175"/>
              <a:gd name="connsiteX2" fmla="*/ 415214 w 415214"/>
              <a:gd name="connsiteY2" fmla="*/ 368175 h 368175"/>
              <a:gd name="connsiteX3" fmla="*/ 0 w 415214"/>
              <a:gd name="connsiteY3" fmla="*/ 368175 h 368175"/>
              <a:gd name="connsiteX4" fmla="*/ 0 w 415214"/>
              <a:gd name="connsiteY4" fmla="*/ 0 h 368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5214" h="368175" fill="none" extrusionOk="0">
                <a:moveTo>
                  <a:pt x="0" y="0"/>
                </a:moveTo>
                <a:cubicBezTo>
                  <a:pt x="160119" y="-22392"/>
                  <a:pt x="319798" y="8816"/>
                  <a:pt x="415214" y="0"/>
                </a:cubicBezTo>
                <a:cubicBezTo>
                  <a:pt x="455962" y="150908"/>
                  <a:pt x="411895" y="207630"/>
                  <a:pt x="415214" y="368175"/>
                </a:cubicBezTo>
                <a:cubicBezTo>
                  <a:pt x="223838" y="389509"/>
                  <a:pt x="188149" y="331376"/>
                  <a:pt x="0" y="368175"/>
                </a:cubicBezTo>
                <a:cubicBezTo>
                  <a:pt x="-517" y="281300"/>
                  <a:pt x="30032" y="115273"/>
                  <a:pt x="0" y="0"/>
                </a:cubicBezTo>
                <a:close/>
              </a:path>
              <a:path w="415214" h="368175" stroke="0" extrusionOk="0">
                <a:moveTo>
                  <a:pt x="0" y="0"/>
                </a:moveTo>
                <a:cubicBezTo>
                  <a:pt x="144147" y="-17501"/>
                  <a:pt x="292914" y="10378"/>
                  <a:pt x="415214" y="0"/>
                </a:cubicBezTo>
                <a:cubicBezTo>
                  <a:pt x="436432" y="101249"/>
                  <a:pt x="390207" y="271020"/>
                  <a:pt x="415214" y="368175"/>
                </a:cubicBezTo>
                <a:cubicBezTo>
                  <a:pt x="321958" y="374886"/>
                  <a:pt x="194764" y="360244"/>
                  <a:pt x="0" y="368175"/>
                </a:cubicBezTo>
                <a:cubicBezTo>
                  <a:pt x="-9468" y="274374"/>
                  <a:pt x="2094" y="84797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00ABF8"/>
            </a:solidFill>
            <a:extLst>
              <a:ext uri="{C807C97D-BFC1-408E-A445-0C87EB9F89A2}">
                <ask:lineSketchStyleProps xmlns:ask="http://schemas.microsoft.com/office/drawing/2018/sketchyshapes" sd="149218181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 dirty="0"/>
          </a:p>
        </p:txBody>
      </p:sp>
      <p:sp>
        <p:nvSpPr>
          <p:cNvPr id="32" name="Abgerundetes Rechteck 5">
            <a:extLst>
              <a:ext uri="{FF2B5EF4-FFF2-40B4-BE49-F238E27FC236}">
                <a16:creationId xmlns:a16="http://schemas.microsoft.com/office/drawing/2014/main" id="{192283D9-A8AA-EC3A-E2EE-BE76D10ED813}"/>
              </a:ext>
            </a:extLst>
          </p:cNvPr>
          <p:cNvSpPr/>
          <p:nvPr/>
        </p:nvSpPr>
        <p:spPr>
          <a:xfrm>
            <a:off x="7029082" y="4742597"/>
            <a:ext cx="415214" cy="368175"/>
          </a:xfrm>
          <a:custGeom>
            <a:avLst/>
            <a:gdLst>
              <a:gd name="connsiteX0" fmla="*/ 0 w 415214"/>
              <a:gd name="connsiteY0" fmla="*/ 0 h 368175"/>
              <a:gd name="connsiteX1" fmla="*/ 415214 w 415214"/>
              <a:gd name="connsiteY1" fmla="*/ 0 h 368175"/>
              <a:gd name="connsiteX2" fmla="*/ 415214 w 415214"/>
              <a:gd name="connsiteY2" fmla="*/ 368175 h 368175"/>
              <a:gd name="connsiteX3" fmla="*/ 0 w 415214"/>
              <a:gd name="connsiteY3" fmla="*/ 368175 h 368175"/>
              <a:gd name="connsiteX4" fmla="*/ 0 w 415214"/>
              <a:gd name="connsiteY4" fmla="*/ 0 h 368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5214" h="368175" fill="none" extrusionOk="0">
                <a:moveTo>
                  <a:pt x="0" y="0"/>
                </a:moveTo>
                <a:cubicBezTo>
                  <a:pt x="160119" y="-22392"/>
                  <a:pt x="319798" y="8816"/>
                  <a:pt x="415214" y="0"/>
                </a:cubicBezTo>
                <a:cubicBezTo>
                  <a:pt x="455962" y="150908"/>
                  <a:pt x="411895" y="207630"/>
                  <a:pt x="415214" y="368175"/>
                </a:cubicBezTo>
                <a:cubicBezTo>
                  <a:pt x="223838" y="389509"/>
                  <a:pt x="188149" y="331376"/>
                  <a:pt x="0" y="368175"/>
                </a:cubicBezTo>
                <a:cubicBezTo>
                  <a:pt x="-517" y="281300"/>
                  <a:pt x="30032" y="115273"/>
                  <a:pt x="0" y="0"/>
                </a:cubicBezTo>
                <a:close/>
              </a:path>
              <a:path w="415214" h="368175" stroke="0" extrusionOk="0">
                <a:moveTo>
                  <a:pt x="0" y="0"/>
                </a:moveTo>
                <a:cubicBezTo>
                  <a:pt x="144147" y="-17501"/>
                  <a:pt x="292914" y="10378"/>
                  <a:pt x="415214" y="0"/>
                </a:cubicBezTo>
                <a:cubicBezTo>
                  <a:pt x="436432" y="101249"/>
                  <a:pt x="390207" y="271020"/>
                  <a:pt x="415214" y="368175"/>
                </a:cubicBezTo>
                <a:cubicBezTo>
                  <a:pt x="321958" y="374886"/>
                  <a:pt x="194764" y="360244"/>
                  <a:pt x="0" y="368175"/>
                </a:cubicBezTo>
                <a:cubicBezTo>
                  <a:pt x="-9468" y="274374"/>
                  <a:pt x="2094" y="84797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00ABF8"/>
            </a:solidFill>
            <a:extLst>
              <a:ext uri="{C807C97D-BFC1-408E-A445-0C87EB9F89A2}">
                <ask:lineSketchStyleProps xmlns:ask="http://schemas.microsoft.com/office/drawing/2018/sketchyshapes" sd="149218181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 dirty="0"/>
          </a:p>
        </p:txBody>
      </p:sp>
      <p:sp>
        <p:nvSpPr>
          <p:cNvPr id="33" name="Abgerundetes Rechteck 5">
            <a:extLst>
              <a:ext uri="{FF2B5EF4-FFF2-40B4-BE49-F238E27FC236}">
                <a16:creationId xmlns:a16="http://schemas.microsoft.com/office/drawing/2014/main" id="{5048097D-1C40-1064-ED50-D8089F23C844}"/>
              </a:ext>
            </a:extLst>
          </p:cNvPr>
          <p:cNvSpPr/>
          <p:nvPr/>
        </p:nvSpPr>
        <p:spPr>
          <a:xfrm>
            <a:off x="9116072" y="4742597"/>
            <a:ext cx="415214" cy="368175"/>
          </a:xfrm>
          <a:custGeom>
            <a:avLst/>
            <a:gdLst>
              <a:gd name="connsiteX0" fmla="*/ 0 w 415214"/>
              <a:gd name="connsiteY0" fmla="*/ 0 h 368175"/>
              <a:gd name="connsiteX1" fmla="*/ 415214 w 415214"/>
              <a:gd name="connsiteY1" fmla="*/ 0 h 368175"/>
              <a:gd name="connsiteX2" fmla="*/ 415214 w 415214"/>
              <a:gd name="connsiteY2" fmla="*/ 368175 h 368175"/>
              <a:gd name="connsiteX3" fmla="*/ 0 w 415214"/>
              <a:gd name="connsiteY3" fmla="*/ 368175 h 368175"/>
              <a:gd name="connsiteX4" fmla="*/ 0 w 415214"/>
              <a:gd name="connsiteY4" fmla="*/ 0 h 368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5214" h="368175" fill="none" extrusionOk="0">
                <a:moveTo>
                  <a:pt x="0" y="0"/>
                </a:moveTo>
                <a:cubicBezTo>
                  <a:pt x="160119" y="-22392"/>
                  <a:pt x="319798" y="8816"/>
                  <a:pt x="415214" y="0"/>
                </a:cubicBezTo>
                <a:cubicBezTo>
                  <a:pt x="455962" y="150908"/>
                  <a:pt x="411895" y="207630"/>
                  <a:pt x="415214" y="368175"/>
                </a:cubicBezTo>
                <a:cubicBezTo>
                  <a:pt x="223838" y="389509"/>
                  <a:pt x="188149" y="331376"/>
                  <a:pt x="0" y="368175"/>
                </a:cubicBezTo>
                <a:cubicBezTo>
                  <a:pt x="-517" y="281300"/>
                  <a:pt x="30032" y="115273"/>
                  <a:pt x="0" y="0"/>
                </a:cubicBezTo>
                <a:close/>
              </a:path>
              <a:path w="415214" h="368175" stroke="0" extrusionOk="0">
                <a:moveTo>
                  <a:pt x="0" y="0"/>
                </a:moveTo>
                <a:cubicBezTo>
                  <a:pt x="144147" y="-17501"/>
                  <a:pt x="292914" y="10378"/>
                  <a:pt x="415214" y="0"/>
                </a:cubicBezTo>
                <a:cubicBezTo>
                  <a:pt x="436432" y="101249"/>
                  <a:pt x="390207" y="271020"/>
                  <a:pt x="415214" y="368175"/>
                </a:cubicBezTo>
                <a:cubicBezTo>
                  <a:pt x="321958" y="374886"/>
                  <a:pt x="194764" y="360244"/>
                  <a:pt x="0" y="368175"/>
                </a:cubicBezTo>
                <a:cubicBezTo>
                  <a:pt x="-9468" y="274374"/>
                  <a:pt x="2094" y="84797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00ABF8"/>
            </a:solidFill>
            <a:extLst>
              <a:ext uri="{C807C97D-BFC1-408E-A445-0C87EB9F89A2}">
                <ask:lineSketchStyleProps xmlns:ask="http://schemas.microsoft.com/office/drawing/2018/sketchyshapes" sd="149218181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 dirty="0"/>
          </a:p>
        </p:txBody>
      </p:sp>
      <p:sp>
        <p:nvSpPr>
          <p:cNvPr id="34" name="Abgerundetes Rechteck 5">
            <a:extLst>
              <a:ext uri="{FF2B5EF4-FFF2-40B4-BE49-F238E27FC236}">
                <a16:creationId xmlns:a16="http://schemas.microsoft.com/office/drawing/2014/main" id="{CD415862-BDB7-D931-93CC-AF4CDEA644F8}"/>
              </a:ext>
            </a:extLst>
          </p:cNvPr>
          <p:cNvSpPr/>
          <p:nvPr/>
        </p:nvSpPr>
        <p:spPr>
          <a:xfrm>
            <a:off x="11237700" y="4756348"/>
            <a:ext cx="415214" cy="368175"/>
          </a:xfrm>
          <a:custGeom>
            <a:avLst/>
            <a:gdLst>
              <a:gd name="connsiteX0" fmla="*/ 0 w 415214"/>
              <a:gd name="connsiteY0" fmla="*/ 0 h 368175"/>
              <a:gd name="connsiteX1" fmla="*/ 415214 w 415214"/>
              <a:gd name="connsiteY1" fmla="*/ 0 h 368175"/>
              <a:gd name="connsiteX2" fmla="*/ 415214 w 415214"/>
              <a:gd name="connsiteY2" fmla="*/ 368175 h 368175"/>
              <a:gd name="connsiteX3" fmla="*/ 0 w 415214"/>
              <a:gd name="connsiteY3" fmla="*/ 368175 h 368175"/>
              <a:gd name="connsiteX4" fmla="*/ 0 w 415214"/>
              <a:gd name="connsiteY4" fmla="*/ 0 h 368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5214" h="368175" fill="none" extrusionOk="0">
                <a:moveTo>
                  <a:pt x="0" y="0"/>
                </a:moveTo>
                <a:cubicBezTo>
                  <a:pt x="160119" y="-22392"/>
                  <a:pt x="319798" y="8816"/>
                  <a:pt x="415214" y="0"/>
                </a:cubicBezTo>
                <a:cubicBezTo>
                  <a:pt x="455962" y="150908"/>
                  <a:pt x="411895" y="207630"/>
                  <a:pt x="415214" y="368175"/>
                </a:cubicBezTo>
                <a:cubicBezTo>
                  <a:pt x="223838" y="389509"/>
                  <a:pt x="188149" y="331376"/>
                  <a:pt x="0" y="368175"/>
                </a:cubicBezTo>
                <a:cubicBezTo>
                  <a:pt x="-517" y="281300"/>
                  <a:pt x="30032" y="115273"/>
                  <a:pt x="0" y="0"/>
                </a:cubicBezTo>
                <a:close/>
              </a:path>
              <a:path w="415214" h="368175" stroke="0" extrusionOk="0">
                <a:moveTo>
                  <a:pt x="0" y="0"/>
                </a:moveTo>
                <a:cubicBezTo>
                  <a:pt x="144147" y="-17501"/>
                  <a:pt x="292914" y="10378"/>
                  <a:pt x="415214" y="0"/>
                </a:cubicBezTo>
                <a:cubicBezTo>
                  <a:pt x="436432" y="101249"/>
                  <a:pt x="390207" y="271020"/>
                  <a:pt x="415214" y="368175"/>
                </a:cubicBezTo>
                <a:cubicBezTo>
                  <a:pt x="321958" y="374886"/>
                  <a:pt x="194764" y="360244"/>
                  <a:pt x="0" y="368175"/>
                </a:cubicBezTo>
                <a:cubicBezTo>
                  <a:pt x="-9468" y="274374"/>
                  <a:pt x="2094" y="84797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00ABF8"/>
            </a:solidFill>
            <a:extLst>
              <a:ext uri="{C807C97D-BFC1-408E-A445-0C87EB9F89A2}">
                <ask:lineSketchStyleProps xmlns:ask="http://schemas.microsoft.com/office/drawing/2018/sketchyshapes" sd="149218181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 dirty="0"/>
          </a:p>
        </p:txBody>
      </p:sp>
      <p:sp>
        <p:nvSpPr>
          <p:cNvPr id="35" name="Abgerundetes Rechteck 5">
            <a:extLst>
              <a:ext uri="{FF2B5EF4-FFF2-40B4-BE49-F238E27FC236}">
                <a16:creationId xmlns:a16="http://schemas.microsoft.com/office/drawing/2014/main" id="{08615A0F-B7B8-5C93-81A7-D034B88A65E7}"/>
              </a:ext>
            </a:extLst>
          </p:cNvPr>
          <p:cNvSpPr/>
          <p:nvPr/>
        </p:nvSpPr>
        <p:spPr>
          <a:xfrm>
            <a:off x="2856662" y="5835380"/>
            <a:ext cx="415214" cy="368175"/>
          </a:xfrm>
          <a:custGeom>
            <a:avLst/>
            <a:gdLst>
              <a:gd name="connsiteX0" fmla="*/ 0 w 415214"/>
              <a:gd name="connsiteY0" fmla="*/ 0 h 368175"/>
              <a:gd name="connsiteX1" fmla="*/ 415214 w 415214"/>
              <a:gd name="connsiteY1" fmla="*/ 0 h 368175"/>
              <a:gd name="connsiteX2" fmla="*/ 415214 w 415214"/>
              <a:gd name="connsiteY2" fmla="*/ 368175 h 368175"/>
              <a:gd name="connsiteX3" fmla="*/ 0 w 415214"/>
              <a:gd name="connsiteY3" fmla="*/ 368175 h 368175"/>
              <a:gd name="connsiteX4" fmla="*/ 0 w 415214"/>
              <a:gd name="connsiteY4" fmla="*/ 0 h 368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5214" h="368175" fill="none" extrusionOk="0">
                <a:moveTo>
                  <a:pt x="0" y="0"/>
                </a:moveTo>
                <a:cubicBezTo>
                  <a:pt x="160119" y="-22392"/>
                  <a:pt x="319798" y="8816"/>
                  <a:pt x="415214" y="0"/>
                </a:cubicBezTo>
                <a:cubicBezTo>
                  <a:pt x="455962" y="150908"/>
                  <a:pt x="411895" y="207630"/>
                  <a:pt x="415214" y="368175"/>
                </a:cubicBezTo>
                <a:cubicBezTo>
                  <a:pt x="223838" y="389509"/>
                  <a:pt x="188149" y="331376"/>
                  <a:pt x="0" y="368175"/>
                </a:cubicBezTo>
                <a:cubicBezTo>
                  <a:pt x="-517" y="281300"/>
                  <a:pt x="30032" y="115273"/>
                  <a:pt x="0" y="0"/>
                </a:cubicBezTo>
                <a:close/>
              </a:path>
              <a:path w="415214" h="368175" stroke="0" extrusionOk="0">
                <a:moveTo>
                  <a:pt x="0" y="0"/>
                </a:moveTo>
                <a:cubicBezTo>
                  <a:pt x="144147" y="-17501"/>
                  <a:pt x="292914" y="10378"/>
                  <a:pt x="415214" y="0"/>
                </a:cubicBezTo>
                <a:cubicBezTo>
                  <a:pt x="436432" y="101249"/>
                  <a:pt x="390207" y="271020"/>
                  <a:pt x="415214" y="368175"/>
                </a:cubicBezTo>
                <a:cubicBezTo>
                  <a:pt x="321958" y="374886"/>
                  <a:pt x="194764" y="360244"/>
                  <a:pt x="0" y="368175"/>
                </a:cubicBezTo>
                <a:cubicBezTo>
                  <a:pt x="-9468" y="274374"/>
                  <a:pt x="2094" y="84797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00ABF8"/>
            </a:solidFill>
            <a:extLst>
              <a:ext uri="{C807C97D-BFC1-408E-A445-0C87EB9F89A2}">
                <ask:lineSketchStyleProps xmlns:ask="http://schemas.microsoft.com/office/drawing/2018/sketchyshapes" sd="149218181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 dirty="0"/>
          </a:p>
        </p:txBody>
      </p:sp>
      <p:sp>
        <p:nvSpPr>
          <p:cNvPr id="36" name="Abgerundetes Rechteck 5">
            <a:extLst>
              <a:ext uri="{FF2B5EF4-FFF2-40B4-BE49-F238E27FC236}">
                <a16:creationId xmlns:a16="http://schemas.microsoft.com/office/drawing/2014/main" id="{4D14C240-740D-9BB1-EF4B-D6B3D169D8D4}"/>
              </a:ext>
            </a:extLst>
          </p:cNvPr>
          <p:cNvSpPr/>
          <p:nvPr/>
        </p:nvSpPr>
        <p:spPr>
          <a:xfrm>
            <a:off x="4945826" y="5811714"/>
            <a:ext cx="415214" cy="368175"/>
          </a:xfrm>
          <a:custGeom>
            <a:avLst/>
            <a:gdLst>
              <a:gd name="connsiteX0" fmla="*/ 0 w 415214"/>
              <a:gd name="connsiteY0" fmla="*/ 0 h 368175"/>
              <a:gd name="connsiteX1" fmla="*/ 415214 w 415214"/>
              <a:gd name="connsiteY1" fmla="*/ 0 h 368175"/>
              <a:gd name="connsiteX2" fmla="*/ 415214 w 415214"/>
              <a:gd name="connsiteY2" fmla="*/ 368175 h 368175"/>
              <a:gd name="connsiteX3" fmla="*/ 0 w 415214"/>
              <a:gd name="connsiteY3" fmla="*/ 368175 h 368175"/>
              <a:gd name="connsiteX4" fmla="*/ 0 w 415214"/>
              <a:gd name="connsiteY4" fmla="*/ 0 h 368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5214" h="368175" fill="none" extrusionOk="0">
                <a:moveTo>
                  <a:pt x="0" y="0"/>
                </a:moveTo>
                <a:cubicBezTo>
                  <a:pt x="160119" y="-22392"/>
                  <a:pt x="319798" y="8816"/>
                  <a:pt x="415214" y="0"/>
                </a:cubicBezTo>
                <a:cubicBezTo>
                  <a:pt x="455962" y="150908"/>
                  <a:pt x="411895" y="207630"/>
                  <a:pt x="415214" y="368175"/>
                </a:cubicBezTo>
                <a:cubicBezTo>
                  <a:pt x="223838" y="389509"/>
                  <a:pt x="188149" y="331376"/>
                  <a:pt x="0" y="368175"/>
                </a:cubicBezTo>
                <a:cubicBezTo>
                  <a:pt x="-517" y="281300"/>
                  <a:pt x="30032" y="115273"/>
                  <a:pt x="0" y="0"/>
                </a:cubicBezTo>
                <a:close/>
              </a:path>
              <a:path w="415214" h="368175" stroke="0" extrusionOk="0">
                <a:moveTo>
                  <a:pt x="0" y="0"/>
                </a:moveTo>
                <a:cubicBezTo>
                  <a:pt x="144147" y="-17501"/>
                  <a:pt x="292914" y="10378"/>
                  <a:pt x="415214" y="0"/>
                </a:cubicBezTo>
                <a:cubicBezTo>
                  <a:pt x="436432" y="101249"/>
                  <a:pt x="390207" y="271020"/>
                  <a:pt x="415214" y="368175"/>
                </a:cubicBezTo>
                <a:cubicBezTo>
                  <a:pt x="321958" y="374886"/>
                  <a:pt x="194764" y="360244"/>
                  <a:pt x="0" y="368175"/>
                </a:cubicBezTo>
                <a:cubicBezTo>
                  <a:pt x="-9468" y="274374"/>
                  <a:pt x="2094" y="84797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00ABF8"/>
            </a:solidFill>
            <a:extLst>
              <a:ext uri="{C807C97D-BFC1-408E-A445-0C87EB9F89A2}">
                <ask:lineSketchStyleProps xmlns:ask="http://schemas.microsoft.com/office/drawing/2018/sketchyshapes" sd="149218181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 dirty="0"/>
          </a:p>
        </p:txBody>
      </p:sp>
      <p:sp>
        <p:nvSpPr>
          <p:cNvPr id="37" name="Abgerundetes Rechteck 5">
            <a:extLst>
              <a:ext uri="{FF2B5EF4-FFF2-40B4-BE49-F238E27FC236}">
                <a16:creationId xmlns:a16="http://schemas.microsoft.com/office/drawing/2014/main" id="{832E5849-30BC-2E77-AA98-BAD655A2C27F}"/>
              </a:ext>
            </a:extLst>
          </p:cNvPr>
          <p:cNvSpPr/>
          <p:nvPr/>
        </p:nvSpPr>
        <p:spPr>
          <a:xfrm>
            <a:off x="7032816" y="5811714"/>
            <a:ext cx="415214" cy="368175"/>
          </a:xfrm>
          <a:custGeom>
            <a:avLst/>
            <a:gdLst>
              <a:gd name="connsiteX0" fmla="*/ 0 w 415214"/>
              <a:gd name="connsiteY0" fmla="*/ 0 h 368175"/>
              <a:gd name="connsiteX1" fmla="*/ 415214 w 415214"/>
              <a:gd name="connsiteY1" fmla="*/ 0 h 368175"/>
              <a:gd name="connsiteX2" fmla="*/ 415214 w 415214"/>
              <a:gd name="connsiteY2" fmla="*/ 368175 h 368175"/>
              <a:gd name="connsiteX3" fmla="*/ 0 w 415214"/>
              <a:gd name="connsiteY3" fmla="*/ 368175 h 368175"/>
              <a:gd name="connsiteX4" fmla="*/ 0 w 415214"/>
              <a:gd name="connsiteY4" fmla="*/ 0 h 368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5214" h="368175" fill="none" extrusionOk="0">
                <a:moveTo>
                  <a:pt x="0" y="0"/>
                </a:moveTo>
                <a:cubicBezTo>
                  <a:pt x="160119" y="-22392"/>
                  <a:pt x="319798" y="8816"/>
                  <a:pt x="415214" y="0"/>
                </a:cubicBezTo>
                <a:cubicBezTo>
                  <a:pt x="455962" y="150908"/>
                  <a:pt x="411895" y="207630"/>
                  <a:pt x="415214" y="368175"/>
                </a:cubicBezTo>
                <a:cubicBezTo>
                  <a:pt x="223838" y="389509"/>
                  <a:pt x="188149" y="331376"/>
                  <a:pt x="0" y="368175"/>
                </a:cubicBezTo>
                <a:cubicBezTo>
                  <a:pt x="-517" y="281300"/>
                  <a:pt x="30032" y="115273"/>
                  <a:pt x="0" y="0"/>
                </a:cubicBezTo>
                <a:close/>
              </a:path>
              <a:path w="415214" h="368175" stroke="0" extrusionOk="0">
                <a:moveTo>
                  <a:pt x="0" y="0"/>
                </a:moveTo>
                <a:cubicBezTo>
                  <a:pt x="144147" y="-17501"/>
                  <a:pt x="292914" y="10378"/>
                  <a:pt x="415214" y="0"/>
                </a:cubicBezTo>
                <a:cubicBezTo>
                  <a:pt x="436432" y="101249"/>
                  <a:pt x="390207" y="271020"/>
                  <a:pt x="415214" y="368175"/>
                </a:cubicBezTo>
                <a:cubicBezTo>
                  <a:pt x="321958" y="374886"/>
                  <a:pt x="194764" y="360244"/>
                  <a:pt x="0" y="368175"/>
                </a:cubicBezTo>
                <a:cubicBezTo>
                  <a:pt x="-9468" y="274374"/>
                  <a:pt x="2094" y="84797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00ABF8"/>
            </a:solidFill>
            <a:extLst>
              <a:ext uri="{C807C97D-BFC1-408E-A445-0C87EB9F89A2}">
                <ask:lineSketchStyleProps xmlns:ask="http://schemas.microsoft.com/office/drawing/2018/sketchyshapes" sd="149218181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 dirty="0"/>
          </a:p>
        </p:txBody>
      </p:sp>
      <p:sp>
        <p:nvSpPr>
          <p:cNvPr id="38" name="Abgerundetes Rechteck 5">
            <a:extLst>
              <a:ext uri="{FF2B5EF4-FFF2-40B4-BE49-F238E27FC236}">
                <a16:creationId xmlns:a16="http://schemas.microsoft.com/office/drawing/2014/main" id="{F8A35C17-9DF1-A693-EC0B-67C7DD5B8464}"/>
              </a:ext>
            </a:extLst>
          </p:cNvPr>
          <p:cNvSpPr/>
          <p:nvPr/>
        </p:nvSpPr>
        <p:spPr>
          <a:xfrm>
            <a:off x="9119806" y="5811714"/>
            <a:ext cx="415214" cy="368175"/>
          </a:xfrm>
          <a:custGeom>
            <a:avLst/>
            <a:gdLst>
              <a:gd name="connsiteX0" fmla="*/ 0 w 415214"/>
              <a:gd name="connsiteY0" fmla="*/ 0 h 368175"/>
              <a:gd name="connsiteX1" fmla="*/ 415214 w 415214"/>
              <a:gd name="connsiteY1" fmla="*/ 0 h 368175"/>
              <a:gd name="connsiteX2" fmla="*/ 415214 w 415214"/>
              <a:gd name="connsiteY2" fmla="*/ 368175 h 368175"/>
              <a:gd name="connsiteX3" fmla="*/ 0 w 415214"/>
              <a:gd name="connsiteY3" fmla="*/ 368175 h 368175"/>
              <a:gd name="connsiteX4" fmla="*/ 0 w 415214"/>
              <a:gd name="connsiteY4" fmla="*/ 0 h 368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5214" h="368175" fill="none" extrusionOk="0">
                <a:moveTo>
                  <a:pt x="0" y="0"/>
                </a:moveTo>
                <a:cubicBezTo>
                  <a:pt x="160119" y="-22392"/>
                  <a:pt x="319798" y="8816"/>
                  <a:pt x="415214" y="0"/>
                </a:cubicBezTo>
                <a:cubicBezTo>
                  <a:pt x="455962" y="150908"/>
                  <a:pt x="411895" y="207630"/>
                  <a:pt x="415214" y="368175"/>
                </a:cubicBezTo>
                <a:cubicBezTo>
                  <a:pt x="223838" y="389509"/>
                  <a:pt x="188149" y="331376"/>
                  <a:pt x="0" y="368175"/>
                </a:cubicBezTo>
                <a:cubicBezTo>
                  <a:pt x="-517" y="281300"/>
                  <a:pt x="30032" y="115273"/>
                  <a:pt x="0" y="0"/>
                </a:cubicBezTo>
                <a:close/>
              </a:path>
              <a:path w="415214" h="368175" stroke="0" extrusionOk="0">
                <a:moveTo>
                  <a:pt x="0" y="0"/>
                </a:moveTo>
                <a:cubicBezTo>
                  <a:pt x="144147" y="-17501"/>
                  <a:pt x="292914" y="10378"/>
                  <a:pt x="415214" y="0"/>
                </a:cubicBezTo>
                <a:cubicBezTo>
                  <a:pt x="436432" y="101249"/>
                  <a:pt x="390207" y="271020"/>
                  <a:pt x="415214" y="368175"/>
                </a:cubicBezTo>
                <a:cubicBezTo>
                  <a:pt x="321958" y="374886"/>
                  <a:pt x="194764" y="360244"/>
                  <a:pt x="0" y="368175"/>
                </a:cubicBezTo>
                <a:cubicBezTo>
                  <a:pt x="-9468" y="274374"/>
                  <a:pt x="2094" y="84797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00ABF8"/>
            </a:solidFill>
            <a:extLst>
              <a:ext uri="{C807C97D-BFC1-408E-A445-0C87EB9F89A2}">
                <ask:lineSketchStyleProps xmlns:ask="http://schemas.microsoft.com/office/drawing/2018/sketchyshapes" sd="149218181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 dirty="0"/>
          </a:p>
        </p:txBody>
      </p:sp>
      <p:sp>
        <p:nvSpPr>
          <p:cNvPr id="39" name="Abgerundetes Rechteck 5">
            <a:extLst>
              <a:ext uri="{FF2B5EF4-FFF2-40B4-BE49-F238E27FC236}">
                <a16:creationId xmlns:a16="http://schemas.microsoft.com/office/drawing/2014/main" id="{2228D686-64CE-CA91-8F6A-DC14C5E3180A}"/>
              </a:ext>
            </a:extLst>
          </p:cNvPr>
          <p:cNvSpPr/>
          <p:nvPr/>
        </p:nvSpPr>
        <p:spPr>
          <a:xfrm>
            <a:off x="11241434" y="5825465"/>
            <a:ext cx="415214" cy="368175"/>
          </a:xfrm>
          <a:custGeom>
            <a:avLst/>
            <a:gdLst>
              <a:gd name="connsiteX0" fmla="*/ 0 w 415214"/>
              <a:gd name="connsiteY0" fmla="*/ 0 h 368175"/>
              <a:gd name="connsiteX1" fmla="*/ 415214 w 415214"/>
              <a:gd name="connsiteY1" fmla="*/ 0 h 368175"/>
              <a:gd name="connsiteX2" fmla="*/ 415214 w 415214"/>
              <a:gd name="connsiteY2" fmla="*/ 368175 h 368175"/>
              <a:gd name="connsiteX3" fmla="*/ 0 w 415214"/>
              <a:gd name="connsiteY3" fmla="*/ 368175 h 368175"/>
              <a:gd name="connsiteX4" fmla="*/ 0 w 415214"/>
              <a:gd name="connsiteY4" fmla="*/ 0 h 368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5214" h="368175" fill="none" extrusionOk="0">
                <a:moveTo>
                  <a:pt x="0" y="0"/>
                </a:moveTo>
                <a:cubicBezTo>
                  <a:pt x="160119" y="-22392"/>
                  <a:pt x="319798" y="8816"/>
                  <a:pt x="415214" y="0"/>
                </a:cubicBezTo>
                <a:cubicBezTo>
                  <a:pt x="455962" y="150908"/>
                  <a:pt x="411895" y="207630"/>
                  <a:pt x="415214" y="368175"/>
                </a:cubicBezTo>
                <a:cubicBezTo>
                  <a:pt x="223838" y="389509"/>
                  <a:pt x="188149" y="331376"/>
                  <a:pt x="0" y="368175"/>
                </a:cubicBezTo>
                <a:cubicBezTo>
                  <a:pt x="-517" y="281300"/>
                  <a:pt x="30032" y="115273"/>
                  <a:pt x="0" y="0"/>
                </a:cubicBezTo>
                <a:close/>
              </a:path>
              <a:path w="415214" h="368175" stroke="0" extrusionOk="0">
                <a:moveTo>
                  <a:pt x="0" y="0"/>
                </a:moveTo>
                <a:cubicBezTo>
                  <a:pt x="144147" y="-17501"/>
                  <a:pt x="292914" y="10378"/>
                  <a:pt x="415214" y="0"/>
                </a:cubicBezTo>
                <a:cubicBezTo>
                  <a:pt x="436432" y="101249"/>
                  <a:pt x="390207" y="271020"/>
                  <a:pt x="415214" y="368175"/>
                </a:cubicBezTo>
                <a:cubicBezTo>
                  <a:pt x="321958" y="374886"/>
                  <a:pt x="194764" y="360244"/>
                  <a:pt x="0" y="368175"/>
                </a:cubicBezTo>
                <a:cubicBezTo>
                  <a:pt x="-9468" y="274374"/>
                  <a:pt x="2094" y="84797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00ABF8"/>
            </a:solidFill>
            <a:extLst>
              <a:ext uri="{C807C97D-BFC1-408E-A445-0C87EB9F89A2}">
                <ask:lineSketchStyleProps xmlns:ask="http://schemas.microsoft.com/office/drawing/2018/sketchyshapes" sd="149218181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 dirty="0"/>
          </a:p>
        </p:txBody>
      </p:sp>
      <p:sp>
        <p:nvSpPr>
          <p:cNvPr id="40" name="Abgerundetes Rechteck 5">
            <a:extLst>
              <a:ext uri="{FF2B5EF4-FFF2-40B4-BE49-F238E27FC236}">
                <a16:creationId xmlns:a16="http://schemas.microsoft.com/office/drawing/2014/main" id="{6B520397-C9A4-A458-0E27-BEAF06A4D0B0}"/>
              </a:ext>
            </a:extLst>
          </p:cNvPr>
          <p:cNvSpPr/>
          <p:nvPr/>
        </p:nvSpPr>
        <p:spPr>
          <a:xfrm>
            <a:off x="2852928" y="6910498"/>
            <a:ext cx="415214" cy="368175"/>
          </a:xfrm>
          <a:custGeom>
            <a:avLst/>
            <a:gdLst>
              <a:gd name="connsiteX0" fmla="*/ 0 w 415214"/>
              <a:gd name="connsiteY0" fmla="*/ 0 h 368175"/>
              <a:gd name="connsiteX1" fmla="*/ 415214 w 415214"/>
              <a:gd name="connsiteY1" fmla="*/ 0 h 368175"/>
              <a:gd name="connsiteX2" fmla="*/ 415214 w 415214"/>
              <a:gd name="connsiteY2" fmla="*/ 368175 h 368175"/>
              <a:gd name="connsiteX3" fmla="*/ 0 w 415214"/>
              <a:gd name="connsiteY3" fmla="*/ 368175 h 368175"/>
              <a:gd name="connsiteX4" fmla="*/ 0 w 415214"/>
              <a:gd name="connsiteY4" fmla="*/ 0 h 368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5214" h="368175" fill="none" extrusionOk="0">
                <a:moveTo>
                  <a:pt x="0" y="0"/>
                </a:moveTo>
                <a:cubicBezTo>
                  <a:pt x="160119" y="-22392"/>
                  <a:pt x="319798" y="8816"/>
                  <a:pt x="415214" y="0"/>
                </a:cubicBezTo>
                <a:cubicBezTo>
                  <a:pt x="455962" y="150908"/>
                  <a:pt x="411895" y="207630"/>
                  <a:pt x="415214" y="368175"/>
                </a:cubicBezTo>
                <a:cubicBezTo>
                  <a:pt x="223838" y="389509"/>
                  <a:pt x="188149" y="331376"/>
                  <a:pt x="0" y="368175"/>
                </a:cubicBezTo>
                <a:cubicBezTo>
                  <a:pt x="-517" y="281300"/>
                  <a:pt x="30032" y="115273"/>
                  <a:pt x="0" y="0"/>
                </a:cubicBezTo>
                <a:close/>
              </a:path>
              <a:path w="415214" h="368175" stroke="0" extrusionOk="0">
                <a:moveTo>
                  <a:pt x="0" y="0"/>
                </a:moveTo>
                <a:cubicBezTo>
                  <a:pt x="144147" y="-17501"/>
                  <a:pt x="292914" y="10378"/>
                  <a:pt x="415214" y="0"/>
                </a:cubicBezTo>
                <a:cubicBezTo>
                  <a:pt x="436432" y="101249"/>
                  <a:pt x="390207" y="271020"/>
                  <a:pt x="415214" y="368175"/>
                </a:cubicBezTo>
                <a:cubicBezTo>
                  <a:pt x="321958" y="374886"/>
                  <a:pt x="194764" y="360244"/>
                  <a:pt x="0" y="368175"/>
                </a:cubicBezTo>
                <a:cubicBezTo>
                  <a:pt x="-9468" y="274374"/>
                  <a:pt x="2094" y="84797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00ABF8"/>
            </a:solidFill>
            <a:extLst>
              <a:ext uri="{C807C97D-BFC1-408E-A445-0C87EB9F89A2}">
                <ask:lineSketchStyleProps xmlns:ask="http://schemas.microsoft.com/office/drawing/2018/sketchyshapes" sd="149218181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 dirty="0"/>
          </a:p>
        </p:txBody>
      </p:sp>
      <p:sp>
        <p:nvSpPr>
          <p:cNvPr id="41" name="Abgerundetes Rechteck 5">
            <a:extLst>
              <a:ext uri="{FF2B5EF4-FFF2-40B4-BE49-F238E27FC236}">
                <a16:creationId xmlns:a16="http://schemas.microsoft.com/office/drawing/2014/main" id="{1F90A21B-2A8C-7AD8-63D8-A5E211F8BA54}"/>
              </a:ext>
            </a:extLst>
          </p:cNvPr>
          <p:cNvSpPr/>
          <p:nvPr/>
        </p:nvSpPr>
        <p:spPr>
          <a:xfrm>
            <a:off x="4942092" y="6886832"/>
            <a:ext cx="415214" cy="368175"/>
          </a:xfrm>
          <a:custGeom>
            <a:avLst/>
            <a:gdLst>
              <a:gd name="connsiteX0" fmla="*/ 0 w 415214"/>
              <a:gd name="connsiteY0" fmla="*/ 0 h 368175"/>
              <a:gd name="connsiteX1" fmla="*/ 415214 w 415214"/>
              <a:gd name="connsiteY1" fmla="*/ 0 h 368175"/>
              <a:gd name="connsiteX2" fmla="*/ 415214 w 415214"/>
              <a:gd name="connsiteY2" fmla="*/ 368175 h 368175"/>
              <a:gd name="connsiteX3" fmla="*/ 0 w 415214"/>
              <a:gd name="connsiteY3" fmla="*/ 368175 h 368175"/>
              <a:gd name="connsiteX4" fmla="*/ 0 w 415214"/>
              <a:gd name="connsiteY4" fmla="*/ 0 h 368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5214" h="368175" fill="none" extrusionOk="0">
                <a:moveTo>
                  <a:pt x="0" y="0"/>
                </a:moveTo>
                <a:cubicBezTo>
                  <a:pt x="160119" y="-22392"/>
                  <a:pt x="319798" y="8816"/>
                  <a:pt x="415214" y="0"/>
                </a:cubicBezTo>
                <a:cubicBezTo>
                  <a:pt x="455962" y="150908"/>
                  <a:pt x="411895" y="207630"/>
                  <a:pt x="415214" y="368175"/>
                </a:cubicBezTo>
                <a:cubicBezTo>
                  <a:pt x="223838" y="389509"/>
                  <a:pt x="188149" y="331376"/>
                  <a:pt x="0" y="368175"/>
                </a:cubicBezTo>
                <a:cubicBezTo>
                  <a:pt x="-517" y="281300"/>
                  <a:pt x="30032" y="115273"/>
                  <a:pt x="0" y="0"/>
                </a:cubicBezTo>
                <a:close/>
              </a:path>
              <a:path w="415214" h="368175" stroke="0" extrusionOk="0">
                <a:moveTo>
                  <a:pt x="0" y="0"/>
                </a:moveTo>
                <a:cubicBezTo>
                  <a:pt x="144147" y="-17501"/>
                  <a:pt x="292914" y="10378"/>
                  <a:pt x="415214" y="0"/>
                </a:cubicBezTo>
                <a:cubicBezTo>
                  <a:pt x="436432" y="101249"/>
                  <a:pt x="390207" y="271020"/>
                  <a:pt x="415214" y="368175"/>
                </a:cubicBezTo>
                <a:cubicBezTo>
                  <a:pt x="321958" y="374886"/>
                  <a:pt x="194764" y="360244"/>
                  <a:pt x="0" y="368175"/>
                </a:cubicBezTo>
                <a:cubicBezTo>
                  <a:pt x="-9468" y="274374"/>
                  <a:pt x="2094" y="84797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00ABF8"/>
            </a:solidFill>
            <a:extLst>
              <a:ext uri="{C807C97D-BFC1-408E-A445-0C87EB9F89A2}">
                <ask:lineSketchStyleProps xmlns:ask="http://schemas.microsoft.com/office/drawing/2018/sketchyshapes" sd="149218181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 dirty="0"/>
          </a:p>
        </p:txBody>
      </p:sp>
      <p:sp>
        <p:nvSpPr>
          <p:cNvPr id="42" name="Abgerundetes Rechteck 5">
            <a:extLst>
              <a:ext uri="{FF2B5EF4-FFF2-40B4-BE49-F238E27FC236}">
                <a16:creationId xmlns:a16="http://schemas.microsoft.com/office/drawing/2014/main" id="{EDB28F90-6F02-EA34-DFAE-0DF545BD6961}"/>
              </a:ext>
            </a:extLst>
          </p:cNvPr>
          <p:cNvSpPr/>
          <p:nvPr/>
        </p:nvSpPr>
        <p:spPr>
          <a:xfrm>
            <a:off x="7029082" y="6886832"/>
            <a:ext cx="415214" cy="368175"/>
          </a:xfrm>
          <a:custGeom>
            <a:avLst/>
            <a:gdLst>
              <a:gd name="connsiteX0" fmla="*/ 0 w 415214"/>
              <a:gd name="connsiteY0" fmla="*/ 0 h 368175"/>
              <a:gd name="connsiteX1" fmla="*/ 415214 w 415214"/>
              <a:gd name="connsiteY1" fmla="*/ 0 h 368175"/>
              <a:gd name="connsiteX2" fmla="*/ 415214 w 415214"/>
              <a:gd name="connsiteY2" fmla="*/ 368175 h 368175"/>
              <a:gd name="connsiteX3" fmla="*/ 0 w 415214"/>
              <a:gd name="connsiteY3" fmla="*/ 368175 h 368175"/>
              <a:gd name="connsiteX4" fmla="*/ 0 w 415214"/>
              <a:gd name="connsiteY4" fmla="*/ 0 h 368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5214" h="368175" fill="none" extrusionOk="0">
                <a:moveTo>
                  <a:pt x="0" y="0"/>
                </a:moveTo>
                <a:cubicBezTo>
                  <a:pt x="160119" y="-22392"/>
                  <a:pt x="319798" y="8816"/>
                  <a:pt x="415214" y="0"/>
                </a:cubicBezTo>
                <a:cubicBezTo>
                  <a:pt x="455962" y="150908"/>
                  <a:pt x="411895" y="207630"/>
                  <a:pt x="415214" y="368175"/>
                </a:cubicBezTo>
                <a:cubicBezTo>
                  <a:pt x="223838" y="389509"/>
                  <a:pt x="188149" y="331376"/>
                  <a:pt x="0" y="368175"/>
                </a:cubicBezTo>
                <a:cubicBezTo>
                  <a:pt x="-517" y="281300"/>
                  <a:pt x="30032" y="115273"/>
                  <a:pt x="0" y="0"/>
                </a:cubicBezTo>
                <a:close/>
              </a:path>
              <a:path w="415214" h="368175" stroke="0" extrusionOk="0">
                <a:moveTo>
                  <a:pt x="0" y="0"/>
                </a:moveTo>
                <a:cubicBezTo>
                  <a:pt x="144147" y="-17501"/>
                  <a:pt x="292914" y="10378"/>
                  <a:pt x="415214" y="0"/>
                </a:cubicBezTo>
                <a:cubicBezTo>
                  <a:pt x="436432" y="101249"/>
                  <a:pt x="390207" y="271020"/>
                  <a:pt x="415214" y="368175"/>
                </a:cubicBezTo>
                <a:cubicBezTo>
                  <a:pt x="321958" y="374886"/>
                  <a:pt x="194764" y="360244"/>
                  <a:pt x="0" y="368175"/>
                </a:cubicBezTo>
                <a:cubicBezTo>
                  <a:pt x="-9468" y="274374"/>
                  <a:pt x="2094" y="84797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00ABF8"/>
            </a:solidFill>
            <a:extLst>
              <a:ext uri="{C807C97D-BFC1-408E-A445-0C87EB9F89A2}">
                <ask:lineSketchStyleProps xmlns:ask="http://schemas.microsoft.com/office/drawing/2018/sketchyshapes" sd="149218181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 dirty="0"/>
          </a:p>
        </p:txBody>
      </p:sp>
      <p:sp>
        <p:nvSpPr>
          <p:cNvPr id="43" name="Abgerundetes Rechteck 5">
            <a:extLst>
              <a:ext uri="{FF2B5EF4-FFF2-40B4-BE49-F238E27FC236}">
                <a16:creationId xmlns:a16="http://schemas.microsoft.com/office/drawing/2014/main" id="{AF629E6F-6274-ED18-1179-5AA37914E93D}"/>
              </a:ext>
            </a:extLst>
          </p:cNvPr>
          <p:cNvSpPr/>
          <p:nvPr/>
        </p:nvSpPr>
        <p:spPr>
          <a:xfrm>
            <a:off x="9116072" y="6886832"/>
            <a:ext cx="415214" cy="368175"/>
          </a:xfrm>
          <a:custGeom>
            <a:avLst/>
            <a:gdLst>
              <a:gd name="connsiteX0" fmla="*/ 0 w 415214"/>
              <a:gd name="connsiteY0" fmla="*/ 0 h 368175"/>
              <a:gd name="connsiteX1" fmla="*/ 415214 w 415214"/>
              <a:gd name="connsiteY1" fmla="*/ 0 h 368175"/>
              <a:gd name="connsiteX2" fmla="*/ 415214 w 415214"/>
              <a:gd name="connsiteY2" fmla="*/ 368175 h 368175"/>
              <a:gd name="connsiteX3" fmla="*/ 0 w 415214"/>
              <a:gd name="connsiteY3" fmla="*/ 368175 h 368175"/>
              <a:gd name="connsiteX4" fmla="*/ 0 w 415214"/>
              <a:gd name="connsiteY4" fmla="*/ 0 h 368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5214" h="368175" fill="none" extrusionOk="0">
                <a:moveTo>
                  <a:pt x="0" y="0"/>
                </a:moveTo>
                <a:cubicBezTo>
                  <a:pt x="160119" y="-22392"/>
                  <a:pt x="319798" y="8816"/>
                  <a:pt x="415214" y="0"/>
                </a:cubicBezTo>
                <a:cubicBezTo>
                  <a:pt x="455962" y="150908"/>
                  <a:pt x="411895" y="207630"/>
                  <a:pt x="415214" y="368175"/>
                </a:cubicBezTo>
                <a:cubicBezTo>
                  <a:pt x="223838" y="389509"/>
                  <a:pt x="188149" y="331376"/>
                  <a:pt x="0" y="368175"/>
                </a:cubicBezTo>
                <a:cubicBezTo>
                  <a:pt x="-517" y="281300"/>
                  <a:pt x="30032" y="115273"/>
                  <a:pt x="0" y="0"/>
                </a:cubicBezTo>
                <a:close/>
              </a:path>
              <a:path w="415214" h="368175" stroke="0" extrusionOk="0">
                <a:moveTo>
                  <a:pt x="0" y="0"/>
                </a:moveTo>
                <a:cubicBezTo>
                  <a:pt x="144147" y="-17501"/>
                  <a:pt x="292914" y="10378"/>
                  <a:pt x="415214" y="0"/>
                </a:cubicBezTo>
                <a:cubicBezTo>
                  <a:pt x="436432" y="101249"/>
                  <a:pt x="390207" y="271020"/>
                  <a:pt x="415214" y="368175"/>
                </a:cubicBezTo>
                <a:cubicBezTo>
                  <a:pt x="321958" y="374886"/>
                  <a:pt x="194764" y="360244"/>
                  <a:pt x="0" y="368175"/>
                </a:cubicBezTo>
                <a:cubicBezTo>
                  <a:pt x="-9468" y="274374"/>
                  <a:pt x="2094" y="84797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00ABF8"/>
            </a:solidFill>
            <a:extLst>
              <a:ext uri="{C807C97D-BFC1-408E-A445-0C87EB9F89A2}">
                <ask:lineSketchStyleProps xmlns:ask="http://schemas.microsoft.com/office/drawing/2018/sketchyshapes" sd="149218181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 dirty="0"/>
          </a:p>
        </p:txBody>
      </p:sp>
      <p:sp>
        <p:nvSpPr>
          <p:cNvPr id="44" name="Abgerundetes Rechteck 5">
            <a:extLst>
              <a:ext uri="{FF2B5EF4-FFF2-40B4-BE49-F238E27FC236}">
                <a16:creationId xmlns:a16="http://schemas.microsoft.com/office/drawing/2014/main" id="{57A51BF7-6910-F1E0-79E8-3810BBBFF58C}"/>
              </a:ext>
            </a:extLst>
          </p:cNvPr>
          <p:cNvSpPr/>
          <p:nvPr/>
        </p:nvSpPr>
        <p:spPr>
          <a:xfrm>
            <a:off x="11237700" y="6900583"/>
            <a:ext cx="415214" cy="368175"/>
          </a:xfrm>
          <a:custGeom>
            <a:avLst/>
            <a:gdLst>
              <a:gd name="connsiteX0" fmla="*/ 0 w 415214"/>
              <a:gd name="connsiteY0" fmla="*/ 0 h 368175"/>
              <a:gd name="connsiteX1" fmla="*/ 415214 w 415214"/>
              <a:gd name="connsiteY1" fmla="*/ 0 h 368175"/>
              <a:gd name="connsiteX2" fmla="*/ 415214 w 415214"/>
              <a:gd name="connsiteY2" fmla="*/ 368175 h 368175"/>
              <a:gd name="connsiteX3" fmla="*/ 0 w 415214"/>
              <a:gd name="connsiteY3" fmla="*/ 368175 h 368175"/>
              <a:gd name="connsiteX4" fmla="*/ 0 w 415214"/>
              <a:gd name="connsiteY4" fmla="*/ 0 h 368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5214" h="368175" fill="none" extrusionOk="0">
                <a:moveTo>
                  <a:pt x="0" y="0"/>
                </a:moveTo>
                <a:cubicBezTo>
                  <a:pt x="160119" y="-22392"/>
                  <a:pt x="319798" y="8816"/>
                  <a:pt x="415214" y="0"/>
                </a:cubicBezTo>
                <a:cubicBezTo>
                  <a:pt x="455962" y="150908"/>
                  <a:pt x="411895" y="207630"/>
                  <a:pt x="415214" y="368175"/>
                </a:cubicBezTo>
                <a:cubicBezTo>
                  <a:pt x="223838" y="389509"/>
                  <a:pt x="188149" y="331376"/>
                  <a:pt x="0" y="368175"/>
                </a:cubicBezTo>
                <a:cubicBezTo>
                  <a:pt x="-517" y="281300"/>
                  <a:pt x="30032" y="115273"/>
                  <a:pt x="0" y="0"/>
                </a:cubicBezTo>
                <a:close/>
              </a:path>
              <a:path w="415214" h="368175" stroke="0" extrusionOk="0">
                <a:moveTo>
                  <a:pt x="0" y="0"/>
                </a:moveTo>
                <a:cubicBezTo>
                  <a:pt x="144147" y="-17501"/>
                  <a:pt x="292914" y="10378"/>
                  <a:pt x="415214" y="0"/>
                </a:cubicBezTo>
                <a:cubicBezTo>
                  <a:pt x="436432" y="101249"/>
                  <a:pt x="390207" y="271020"/>
                  <a:pt x="415214" y="368175"/>
                </a:cubicBezTo>
                <a:cubicBezTo>
                  <a:pt x="321958" y="374886"/>
                  <a:pt x="194764" y="360244"/>
                  <a:pt x="0" y="368175"/>
                </a:cubicBezTo>
                <a:cubicBezTo>
                  <a:pt x="-9468" y="274374"/>
                  <a:pt x="2094" y="84797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00ABF8"/>
            </a:solidFill>
            <a:extLst>
              <a:ext uri="{C807C97D-BFC1-408E-A445-0C87EB9F89A2}">
                <ask:lineSketchStyleProps xmlns:ask="http://schemas.microsoft.com/office/drawing/2018/sketchyshapes" sd="149218181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4505488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HANGETRACKING" val="true"/>
  <p:tag name="ARTICULATE_PROJECT_OPEN" val="0"/>
  <p:tag name="ARTICULATE_DESIGN_ID_MASTER_TEXT_WEIßE SLIDES" val="7k4uiFzB"/>
  <p:tag name="ARTICULATE_SLIDE_COUNT" val="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6b0d1502-be0c-41b6-96f8-9b3db7fd25cd"/>
  <p:tag name="MIO_EKGUID" val="90845e53-068f-4d80-a2ef-dcd568ded96c"/>
  <p:tag name="MIO_UPDATE" val="True"/>
  <p:tag name="MIO_VERSION" val="13.08.2018 11:46:33"/>
  <p:tag name="MIO_DBID" val="22755579-E632-4406-BDFB-1DFEA723A061"/>
  <p:tag name="MIO_LASTDOWNLOADED" val="18.11.2024 16:31:08.183"/>
  <p:tag name="MIO_OBJECTNAME" val="Projektabgrenzung2"/>
  <p:tag name="MIO_LASTEDITORNAME" val="empower enterpri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45ccfb45-7ed1-442a-a9aa-962d0bbc070f"/>
  <p:tag name="MIO_EKGUID" val="7c3bff64-7c3d-4fe4-80df-02ac262ff5cb"/>
  <p:tag name="MIO_UPDATE" val="True"/>
  <p:tag name="MIO_VERSION" val="13.08.2018 11:20:35"/>
  <p:tag name="MIO_DBID" val="22755579-E632-4406-BDFB-1DFEA723A061"/>
  <p:tag name="MIO_LASTDOWNLOADED" val="18.11.2024 16:34:10.182"/>
  <p:tag name="MIO_OBJECTNAME" val="Projektabgrenzung"/>
  <p:tag name="MIO_LASTEDITORNAME" val="empower enterpri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a8d17b1f-f072-42e2-8de5-aa219766d1f2"/>
  <p:tag name="MIO_EKGUID" val="4d7b4881-60b3-4cf2-8732-891cede2232f"/>
  <p:tag name="MIO_UPDATE" val="True"/>
  <p:tag name="MIO_VERSION" val="11.04.2018 13:55:02"/>
  <p:tag name="MIO_DBID" val="22755579-E632-4406-BDFB-1DFEA723A061"/>
  <p:tag name="MIO_LASTDOWNLOADED" val="18.11.2024 16:36:20.031"/>
  <p:tag name="MIO_OBJECTNAME" val="Bausteine"/>
  <p:tag name="MIO_LASTEDITORNAME" val="empower enterpri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8adf1159-0889-4836-859c-d96f54424c4c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369b5610-69f6-4781-a68e-58953dda3d0f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9f3464d4-2960-4b9d-af0e-9f7f2def725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b84958c2-7cb9-4951-86bb-24e1c7cc433f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48027969-62b0-4555-9d48-bf312120cb0d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1a83e8dd-a5c3-4c30-abc4-1dadd55f557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9ec2cbf8-d7ad-4d42-860b-5b43c1a29e0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707a7869-0afb-4077-9567-cf99e7319f2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4eb20b52-106a-413b-b5f1-6920db0de1f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3ff4f968-af32-4198-8657-70f1622fef1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0911ba53-d9f8-42c1-b23e-a567ea0b402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ec3a2698-d923-45c4-8854-deeac201dc0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20e534d5-7505-4f26-949b-4b5439ea9c6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ebd1dc1b-4d56-4e0e-9e1a-c4d8cd8be90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499a5ae4-8d1e-43b9-b2a2-a95ac2c636fc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15f9c163-20f3-4a78-bea6-b93ebda5743c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1785a099-b7b8-40c4-90b0-9c3994e6998d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PRESI_FIRST_SLIDENUMBER" val="1"/>
  <p:tag name="MIO_HDS" val="True"/>
  <p:tag name="MIO_SKIPVERSION" val="01.01.0001 00:00:00"/>
  <p:tag name="MIO_EKGUID" val="1b11459b-99f4-4e32-acff-235081b1557f"/>
  <p:tag name="MIO_UPDATE" val="True"/>
  <p:tag name="MIO_DBID" val="22755579-E632-4406-BDFB-1DFEA723A061"/>
  <p:tag name="MIO_OBJECTNAME" val="MASTER next level consulting"/>
  <p:tag name="MIO_LASTEDITORNAME" val="BettinaSattler "/>
  <p:tag name="MIO_FALLBACK_LAYOUT" val="5"/>
  <p:tag name="MIO_SHOW_DATE" val="False"/>
  <p:tag name="MIO_SHOW_FOOTER" val="False"/>
  <p:tag name="MIO_SHOW_PAGENUMBER" val="True"/>
  <p:tag name="MIO_AVOID_BLANK_LAYOUT" val="True"/>
  <p:tag name="MIO_CD_LAYOUT_VALID_AREA" val="False"/>
  <p:tag name="MIO_NUMBER_OF_VALID_LAYOUTS" val="24"/>
  <p:tag name="MIO_VERSION" val="25.10.2019 09:07:56"/>
  <p:tag name="MIO_LASTDOWNLOADED" val="05.05.2022 14:18:25.559"/>
  <p:tag name="MIO_CDID" val="f4c5c086-0fa3-453a-af1c-2287443c593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45cde06e-1dc4-45e5-9499-9eb7b9a4689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9ec583a2-1d57-4b31-9883-feefad2e875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ad341023-934f-4a97-92c2-c006f0158d0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18e80f06-33c8-46f6-bc96-8da304b664a9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0c1515f9-6d51-4333-b008-bb461cbae83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2abbc9cd-ccb3-46ce-b75c-a6e0bb0f5f98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7c6ed56a-3875-4306-ada3-d007ef3f110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e42f49e9-7d03-4077-93cc-aba1de3832c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a8c778cf-deac-4915-a77a-56f1aa3df19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43cb16df-c89d-4eb3-bedc-0db152d2d52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e89e89a3-fa48-444c-8fae-3377d0ba9207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c3a0321d-2929-49e6-ba69-8a74313a535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53f8b307-7446-4f85-ab1a-a0c35bbf63e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29b7db92-9cac-4af7-8e72-ec8f2800d77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94eacd7d-842d-4a14-b995-a55656e3de18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17565938-fec8-49a0-b66b-4661c6715b4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d189fb14-6ec9-4646-87ae-f71df1eea7ef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bcb4cd1a-ec06-485f-aeac-7fa8f9086cd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42251643-b590-4e20-84c8-18f72018400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fed080e5-e04f-4425-8d51-03d4b5a1186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fadf2e61-bb7d-4ec6-937f-346f2f53430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90e27c8c-3561-49d7-9b6f-bf25d32aa68f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c4851d6a-1870-4caf-afce-07d048e9eb89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196c3941-4f1b-4420-b4d5-80acd5e2d774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ce80f2a9-fa3c-4790-a2d5-e7e51c350bc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59c0e726-e044-48ea-8537-a1740b125944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657bf3a8-193d-4952-ad09-3e6469cbc3bd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77da1147-f92a-45eb-8921-2e10676e1d89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1c80eabb-3731-43bf-b16b-994987902b8d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b26622b7-70ac-4cda-9db5-85bdd1b2c93c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29c4b033-5960-41ce-818b-51b99d0146e3"/>
  <p:tag name="MIO_EKGUID" val="c300bf5b-75a2-413c-ae2f-e043a06128da"/>
  <p:tag name="MIO_UPDATE" val="True"/>
  <p:tag name="MIO_VERSION" val="11.04.2018 13:50:55"/>
  <p:tag name="MIO_DBID" val="22755579-E632-4406-BDFB-1DFEA723A061"/>
  <p:tag name="MIO_LASTDOWNLOADED" val="18.11.2024 14:32:20.749"/>
  <p:tag name="MIO_OBJECTNAME" val="Aufzug"/>
  <p:tag name="MIO_LASTEDITORNAME" val="empower enterpri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dcafbd0c-509b-42de-9959-abfc940538d3"/>
  <p:tag name="MIO_EKGUID" val="d305935a-670c-4dee-9135-777216a84c62"/>
  <p:tag name="MIO_UPDATE" val="True"/>
  <p:tag name="MIO_DBID" val="22755579-E632-4406-BDFB-1DFEA723A061"/>
  <p:tag name="MIO_VERSION" val="11.04.2018 14:27:19"/>
  <p:tag name="MIO_LASTDOWNLOADED" val="18.11.2024 14:42:44.016"/>
  <p:tag name="MIO_OBJECTNAME" val="Checkliste 2"/>
  <p:tag name="MIO_LASTEDITORNAME" val="empower enterpri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b42060f7-2229-466c-be19-7679707bf03b"/>
  <p:tag name="MIO_EKGUID" val="5bad1e61-8174-433e-84db-d4386a6c98d4"/>
  <p:tag name="MIO_UPDATE" val="True"/>
  <p:tag name="MIO_VERSION" val="13.08.2018 12:35:06"/>
  <p:tag name="MIO_DBID" val="22755579-E632-4406-BDFB-1DFEA723A061"/>
  <p:tag name="MIO_LASTDOWNLOADED" val="18.11.2024 14:43:49.980"/>
  <p:tag name="MIO_OBJECTNAME" val="Achterbahn"/>
  <p:tag name="MIO_LASTEDITORNAME" val="empower enterpri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fb5dfd87-e79f-4227-9ee5-12490c33562d"/>
  <p:tag name="MIO_EKGUID" val="af8ec157-af2c-4b71-9772-9cc564375524"/>
  <p:tag name="MIO_UPDATE" val="True"/>
  <p:tag name="MIO_VERSION" val="10.08.2018 10:56:04"/>
  <p:tag name="MIO_DBID" val="22755579-E632-4406-BDFB-1DFEA723A061"/>
  <p:tag name="MIO_LASTDOWNLOADED" val="18.11.2024 14:48:28.523"/>
  <p:tag name="MIO_OBJECTNAME" val="Fragezeichen"/>
  <p:tag name="MIO_LASTEDITORNAME" val="empower enterprise"/>
</p:tagLst>
</file>

<file path=ppt/theme/theme1.xml><?xml version="1.0" encoding="utf-8"?>
<a:theme xmlns:a="http://schemas.openxmlformats.org/drawingml/2006/main" name="MASTER_Text_Weiße Slides">
  <a:themeElements>
    <a:clrScheme name="NEXT Level Consulting">
      <a:dk1>
        <a:srgbClr val="000000"/>
      </a:dk1>
      <a:lt1>
        <a:srgbClr val="FFFFFF"/>
      </a:lt1>
      <a:dk2>
        <a:srgbClr val="009DE0"/>
      </a:dk2>
      <a:lt2>
        <a:srgbClr val="7A8B98"/>
      </a:lt2>
      <a:accent1>
        <a:srgbClr val="E1C218"/>
      </a:accent1>
      <a:accent2>
        <a:srgbClr val="CD5836"/>
      </a:accent2>
      <a:accent3>
        <a:srgbClr val="D26B86"/>
      </a:accent3>
      <a:accent4>
        <a:srgbClr val="6C1E4F"/>
      </a:accent4>
      <a:accent5>
        <a:srgbClr val="4A549D"/>
      </a:accent5>
      <a:accent6>
        <a:srgbClr val="A1BF35"/>
      </a:accent6>
      <a:hlink>
        <a:srgbClr val="009DE0"/>
      </a:hlink>
      <a:folHlink>
        <a:srgbClr val="1A5D7E"/>
      </a:folHlink>
    </a:clrScheme>
    <a:fontScheme name="Next Level consult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36000" rIns="36000" rtlCol="0">
        <a:noAutofit/>
      </a:bodyPr>
      <a:lstStyle>
        <a:defPPr>
          <a:spcAft>
            <a:spcPts val="600"/>
          </a:spcAft>
          <a:defRPr dirty="0" err="1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efault Theme.pptx" id="{162EA5F1-27FD-43BD-A77F-32D0960DE0A0}" vid="{1978B1F8-CBB4-4639-A922-FA2FD666ABE9}"/>
    </a:ext>
  </a:extLst>
</a:theme>
</file>

<file path=ppt/theme/theme2.xml><?xml version="1.0" encoding="utf-8"?>
<a:theme xmlns:a="http://schemas.openxmlformats.org/drawingml/2006/main" name="Office Theme">
  <a:themeElements>
    <a:clrScheme name="NEXT Level Consulting">
      <a:dk1>
        <a:srgbClr val="000000"/>
      </a:dk1>
      <a:lt1>
        <a:srgbClr val="FFFFFF"/>
      </a:lt1>
      <a:dk2>
        <a:srgbClr val="009DE0"/>
      </a:dk2>
      <a:lt2>
        <a:srgbClr val="FFFFFF"/>
      </a:lt2>
      <a:accent1>
        <a:srgbClr val="1A5D7E"/>
      </a:accent1>
      <a:accent2>
        <a:srgbClr val="7A8B98"/>
      </a:accent2>
      <a:accent3>
        <a:srgbClr val="A1BF35"/>
      </a:accent3>
      <a:accent4>
        <a:srgbClr val="6A7837"/>
      </a:accent4>
      <a:accent5>
        <a:srgbClr val="CD5836"/>
      </a:accent5>
      <a:accent6>
        <a:srgbClr val="A82020"/>
      </a:accent6>
      <a:hlink>
        <a:srgbClr val="E1C218"/>
      </a:hlink>
      <a:folHlink>
        <a:srgbClr val="6C1E4F"/>
      </a:folHlink>
    </a:clrScheme>
    <a:fontScheme name="Next Level consult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NEXT Level Consulting">
      <a:dk1>
        <a:srgbClr val="000000"/>
      </a:dk1>
      <a:lt1>
        <a:srgbClr val="FFFFFF"/>
      </a:lt1>
      <a:dk2>
        <a:srgbClr val="009DE0"/>
      </a:dk2>
      <a:lt2>
        <a:srgbClr val="FFFFFF"/>
      </a:lt2>
      <a:accent1>
        <a:srgbClr val="7A8B98"/>
      </a:accent1>
      <a:accent2>
        <a:srgbClr val="A1BF35"/>
      </a:accent2>
      <a:accent3>
        <a:srgbClr val="E1C218"/>
      </a:accent3>
      <a:accent4>
        <a:srgbClr val="CD5836"/>
      </a:accent4>
      <a:accent5>
        <a:srgbClr val="D26B86"/>
      </a:accent5>
      <a:accent6>
        <a:srgbClr val="6C1E4F"/>
      </a:accent6>
      <a:hlink>
        <a:srgbClr val="1A5D7E"/>
      </a:hlink>
      <a:folHlink>
        <a:srgbClr val="6A7837"/>
      </a:folHlink>
    </a:clrScheme>
    <a:fontScheme name="Benutzerdefiniert 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bf24128-7c04-40ff-af01-31aee7b7ccd5" xsi:nil="true"/>
    <lcf76f155ced4ddcb4097134ff3c332f xmlns="3f4af3aa-6938-4781-a11e-bef5fd55f439">
      <Terms xmlns="http://schemas.microsoft.com/office/infopath/2007/PartnerControls"/>
    </lcf76f155ced4ddcb4097134ff3c332f>
    <Oberthema xmlns="3f4af3aa-6938-4781-a11e-bef5fd55f43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C58ED395A5BDB4BB64C631EF1B9A3C5" ma:contentTypeVersion="20" ma:contentTypeDescription="Ein neues Dokument erstellen." ma:contentTypeScope="" ma:versionID="3aa5da56fbd78d961ba5a0f4a8dc6575">
  <xsd:schema xmlns:xsd="http://www.w3.org/2001/XMLSchema" xmlns:xs="http://www.w3.org/2001/XMLSchema" xmlns:p="http://schemas.microsoft.com/office/2006/metadata/properties" xmlns:ns2="3f4af3aa-6938-4781-a11e-bef5fd55f439" xmlns:ns3="6bf24128-7c04-40ff-af01-31aee7b7ccd5" targetNamespace="http://schemas.microsoft.com/office/2006/metadata/properties" ma:root="true" ma:fieldsID="215f377a8551cddcd8248bafeedc4ee9" ns2:_="" ns3:_="">
    <xsd:import namespace="3f4af3aa-6938-4781-a11e-bef5fd55f439"/>
    <xsd:import namespace="6bf24128-7c04-40ff-af01-31aee7b7ccd5"/>
    <xsd:element name="properties">
      <xsd:complexType>
        <xsd:sequence>
          <xsd:element name="documentManagement">
            <xsd:complexType>
              <xsd:all>
                <xsd:element ref="ns2:Oberthema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4af3aa-6938-4781-a11e-bef5fd55f439" elementFormDefault="qualified">
    <xsd:import namespace="http://schemas.microsoft.com/office/2006/documentManagement/types"/>
    <xsd:import namespace="http://schemas.microsoft.com/office/infopath/2007/PartnerControls"/>
    <xsd:element name="Oberthema" ma:index="2" nillable="true" ma:displayName="Oberthema/Info" ma:format="Dropdown" ma:internalName="Oberthema">
      <xsd:simpleType>
        <xsd:restriction base="dms:Note">
          <xsd:maxLength value="255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Bildmarkierungen" ma:readOnly="false" ma:fieldId="{5cf76f15-5ced-4ddc-b409-7134ff3c332f}" ma:taxonomyMulti="true" ma:sspId="49428595-0b98-4eba-8f16-72ceb5d40fb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f24128-7c04-40ff-af01-31aee7b7ccd5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3768d3cd-1988-498c-ab73-5c8edf9287ee}" ma:internalName="TaxCatchAll" ma:showField="CatchAllData" ma:web="6bf24128-7c04-40ff-af01-31aee7b7ccd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4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5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Inhaltstyp"/>
        <xsd:element ref="dc:title" minOccurs="0" maxOccurs="1" ma:index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F4BDC2F-3BB0-46C9-93A3-8F5D2C8D8FF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53F1A0E-F61A-45B4-B6B5-5AC4A974056B}">
  <ds:schemaRefs>
    <ds:schemaRef ds:uri="3f4af3aa-6938-4781-a11e-bef5fd55f439"/>
    <ds:schemaRef ds:uri="http://purl.org/dc/terms/"/>
    <ds:schemaRef ds:uri="http://schemas.microsoft.com/office/2006/documentManagement/types"/>
    <ds:schemaRef ds:uri="6bf24128-7c04-40ff-af01-31aee7b7ccd5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100F4BD-375B-4E4B-800C-1DD8FB7E35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f4af3aa-6938-4781-a11e-bef5fd55f439"/>
    <ds:schemaRef ds:uri="6bf24128-7c04-40ff-af01-31aee7b7ccd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0</TotalTime>
  <Words>537</Words>
  <Application>Microsoft Office PowerPoint</Application>
  <PresentationFormat>A3-Papier (297 x 420 mm)</PresentationFormat>
  <Paragraphs>68</Paragraphs>
  <Slides>2</Slides>
  <Notes>0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7" baseType="lpstr">
      <vt:lpstr>Aptos</vt:lpstr>
      <vt:lpstr>Arial</vt:lpstr>
      <vt:lpstr>Calibri</vt:lpstr>
      <vt:lpstr>Caveat</vt:lpstr>
      <vt:lpstr>MASTER_Text_Weiße Slides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Ivanka Stjepanovic</dc:creator>
  <cp:lastModifiedBy>Ivanka Stjepanovic</cp:lastModifiedBy>
  <cp:revision>28</cp:revision>
  <cp:lastPrinted>2024-11-18T13:56:32Z</cp:lastPrinted>
  <dcterms:created xsi:type="dcterms:W3CDTF">2024-03-28T12:13:30Z</dcterms:created>
  <dcterms:modified xsi:type="dcterms:W3CDTF">2025-05-02T10:25:43Z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0x0101002C58ED395A5BDB4BB64C631EF1B9A3C5</vt:lpwstr>
  </property>
  <property fmtid="{D5CDD505-2E9C-101B-9397-08002B2CF9AE}" pid="3" name="ArticulateGUID">
    <vt:lpwstr>D47874CE-9961-46BE-998C-FFE04CBDAD42</vt:lpwstr>
  </property>
  <property fmtid="{D5CDD505-2E9C-101B-9397-08002B2CF9AE}" pid="4" name="ArticulatePath">
    <vt:lpwstr>https://nextlevelholding.sharepoint.com/sites/Produktmanagement/Freigegebene Dokumente/-Work-/CM-Canvas_Veränderungen-planen</vt:lpwstr>
  </property>
  <property fmtid="{D5CDD505-2E9C-101B-9397-08002B2CF9AE}" pid="5" name="MediaServiceImageTags">
    <vt:lpwstr/>
  </property>
</Properties>
</file>